
<file path=[Content_Types].xml><?xml version="1.0" encoding="utf-8"?>
<Types xmlns="http://schemas.openxmlformats.org/package/2006/content-types">
  <Default Extension="png" ContentType="image/png"/>
  <Default Extension="wdp" ContentType="image/vnd.ms-photo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  <p:sldMasterId id="2147483684" r:id="rId5"/>
  </p:sldMasterIdLst>
  <p:notesMasterIdLst>
    <p:notesMasterId r:id="rId7"/>
  </p:notesMasterIdLst>
  <p:handoutMasterIdLst>
    <p:handoutMasterId r:id="rId12"/>
  </p:handoutMasterIdLst>
  <p:sldIdLst>
    <p:sldId id="256" r:id="rId6"/>
    <p:sldId id="263" r:id="rId8"/>
    <p:sldId id="260" r:id="rId9"/>
    <p:sldId id="272" r:id="rId10"/>
    <p:sldId id="267" r:id="rId11"/>
  </p:sldIdLst>
  <p:sldSz cx="9144000" cy="6858000" type="screen4x3"/>
  <p:notesSz cx="6858000" cy="9144000"/>
  <p:custDataLst>
    <p:tags r:id="rId16"/>
  </p:custDataLst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7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78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3.xml"/><Relationship Id="rId8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6" Type="http://schemas.openxmlformats.org/officeDocument/2006/relationships/tags" Target="tags/tag397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handoutMaster" Target="handoutMasters/handoutMaster1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9" Type="http://schemas.openxmlformats.org/officeDocument/2006/relationships/image" Target="../media/image3.jpeg"/><Relationship Id="rId8" Type="http://schemas.openxmlformats.org/officeDocument/2006/relationships/tags" Target="../tags/tag5.xml"/><Relationship Id="rId7" Type="http://schemas.microsoft.com/office/2007/relationships/hdphoto" Target="../media/image2.wdp"/><Relationship Id="rId6" Type="http://schemas.openxmlformats.org/officeDocument/2006/relationships/image" Target="../media/image1.png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9" Type="http://schemas.openxmlformats.org/officeDocument/2006/relationships/tags" Target="../tags/tag15.xml"/><Relationship Id="rId18" Type="http://schemas.openxmlformats.org/officeDocument/2006/relationships/tags" Target="../tags/tag14.xml"/><Relationship Id="rId17" Type="http://schemas.openxmlformats.org/officeDocument/2006/relationships/tags" Target="../tags/tag13.xml"/><Relationship Id="rId16" Type="http://schemas.openxmlformats.org/officeDocument/2006/relationships/tags" Target="../tags/tag12.xml"/><Relationship Id="rId15" Type="http://schemas.openxmlformats.org/officeDocument/2006/relationships/tags" Target="../tags/tag11.xml"/><Relationship Id="rId14" Type="http://schemas.openxmlformats.org/officeDocument/2006/relationships/tags" Target="../tags/tag10.xml"/><Relationship Id="rId13" Type="http://schemas.openxmlformats.org/officeDocument/2006/relationships/tags" Target="../tags/tag9.xml"/><Relationship Id="rId12" Type="http://schemas.openxmlformats.org/officeDocument/2006/relationships/tags" Target="../tags/tag8.xml"/><Relationship Id="rId11" Type="http://schemas.openxmlformats.org/officeDocument/2006/relationships/tags" Target="../tags/tag7.xml"/><Relationship Id="rId10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7" Type="http://schemas.openxmlformats.org/officeDocument/2006/relationships/tags" Target="../tags/tag76.xml"/><Relationship Id="rId6" Type="http://schemas.openxmlformats.org/officeDocument/2006/relationships/tags" Target="../tags/tag75.xml"/><Relationship Id="rId5" Type="http://schemas.openxmlformats.org/officeDocument/2006/relationships/tags" Target="../tags/tag74.xml"/><Relationship Id="rId4" Type="http://schemas.openxmlformats.org/officeDocument/2006/relationships/tags" Target="../tags/tag73.xml"/><Relationship Id="rId3" Type="http://schemas.openxmlformats.org/officeDocument/2006/relationships/tags" Target="../tags/tag72.xml"/><Relationship Id="rId2" Type="http://schemas.openxmlformats.org/officeDocument/2006/relationships/tags" Target="../tags/tag71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9" Type="http://schemas.openxmlformats.org/officeDocument/2006/relationships/image" Target="../media/image3.jpeg"/><Relationship Id="rId8" Type="http://schemas.openxmlformats.org/officeDocument/2006/relationships/tags" Target="../tags/tag81.xml"/><Relationship Id="rId7" Type="http://schemas.microsoft.com/office/2007/relationships/hdphoto" Target="../media/image2.wdp"/><Relationship Id="rId6" Type="http://schemas.openxmlformats.org/officeDocument/2006/relationships/image" Target="../media/image1.png"/><Relationship Id="rId5" Type="http://schemas.openxmlformats.org/officeDocument/2006/relationships/tags" Target="../tags/tag80.xml"/><Relationship Id="rId4" Type="http://schemas.openxmlformats.org/officeDocument/2006/relationships/tags" Target="../tags/tag79.xml"/><Relationship Id="rId3" Type="http://schemas.openxmlformats.org/officeDocument/2006/relationships/tags" Target="../tags/tag78.xml"/><Relationship Id="rId2" Type="http://schemas.openxmlformats.org/officeDocument/2006/relationships/tags" Target="../tags/tag77.xml"/><Relationship Id="rId18" Type="http://schemas.openxmlformats.org/officeDocument/2006/relationships/tags" Target="../tags/tag90.xml"/><Relationship Id="rId17" Type="http://schemas.openxmlformats.org/officeDocument/2006/relationships/tags" Target="../tags/tag89.xml"/><Relationship Id="rId16" Type="http://schemas.openxmlformats.org/officeDocument/2006/relationships/tags" Target="../tags/tag88.xml"/><Relationship Id="rId15" Type="http://schemas.openxmlformats.org/officeDocument/2006/relationships/tags" Target="../tags/tag87.xml"/><Relationship Id="rId14" Type="http://schemas.openxmlformats.org/officeDocument/2006/relationships/tags" Target="../tags/tag86.xml"/><Relationship Id="rId13" Type="http://schemas.openxmlformats.org/officeDocument/2006/relationships/tags" Target="../tags/tag85.xml"/><Relationship Id="rId12" Type="http://schemas.openxmlformats.org/officeDocument/2006/relationships/tags" Target="../tags/tag84.xml"/><Relationship Id="rId11" Type="http://schemas.openxmlformats.org/officeDocument/2006/relationships/tags" Target="../tags/tag83.xml"/><Relationship Id="rId10" Type="http://schemas.openxmlformats.org/officeDocument/2006/relationships/tags" Target="../tags/tag8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9" Type="http://schemas.openxmlformats.org/officeDocument/2006/relationships/image" Target="../media/image3.jpeg"/><Relationship Id="rId8" Type="http://schemas.openxmlformats.org/officeDocument/2006/relationships/tags" Target="../tags/tag102.xml"/><Relationship Id="rId7" Type="http://schemas.microsoft.com/office/2007/relationships/hdphoto" Target="../media/image2.wdp"/><Relationship Id="rId6" Type="http://schemas.openxmlformats.org/officeDocument/2006/relationships/image" Target="../media/image1.png"/><Relationship Id="rId5" Type="http://schemas.openxmlformats.org/officeDocument/2006/relationships/tags" Target="../tags/tag101.xml"/><Relationship Id="rId4" Type="http://schemas.openxmlformats.org/officeDocument/2006/relationships/tags" Target="../tags/tag100.xml"/><Relationship Id="rId3" Type="http://schemas.openxmlformats.org/officeDocument/2006/relationships/tags" Target="../tags/tag99.xml"/><Relationship Id="rId2" Type="http://schemas.openxmlformats.org/officeDocument/2006/relationships/tags" Target="../tags/tag98.xml"/><Relationship Id="rId19" Type="http://schemas.openxmlformats.org/officeDocument/2006/relationships/tags" Target="../tags/tag112.xml"/><Relationship Id="rId18" Type="http://schemas.openxmlformats.org/officeDocument/2006/relationships/tags" Target="../tags/tag111.xml"/><Relationship Id="rId17" Type="http://schemas.openxmlformats.org/officeDocument/2006/relationships/tags" Target="../tags/tag110.xml"/><Relationship Id="rId16" Type="http://schemas.openxmlformats.org/officeDocument/2006/relationships/tags" Target="../tags/tag109.xml"/><Relationship Id="rId15" Type="http://schemas.openxmlformats.org/officeDocument/2006/relationships/tags" Target="../tags/tag108.xml"/><Relationship Id="rId14" Type="http://schemas.openxmlformats.org/officeDocument/2006/relationships/tags" Target="../tags/tag107.xml"/><Relationship Id="rId13" Type="http://schemas.openxmlformats.org/officeDocument/2006/relationships/tags" Target="../tags/tag106.xml"/><Relationship Id="rId12" Type="http://schemas.openxmlformats.org/officeDocument/2006/relationships/tags" Target="../tags/tag105.xml"/><Relationship Id="rId11" Type="http://schemas.openxmlformats.org/officeDocument/2006/relationships/tags" Target="../tags/tag104.xml"/><Relationship Id="rId10" Type="http://schemas.openxmlformats.org/officeDocument/2006/relationships/tags" Target="../tags/tag103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7" Type="http://schemas.openxmlformats.org/officeDocument/2006/relationships/tags" Target="../tags/tag118.xml"/><Relationship Id="rId6" Type="http://schemas.openxmlformats.org/officeDocument/2006/relationships/tags" Target="../tags/tag117.xml"/><Relationship Id="rId5" Type="http://schemas.openxmlformats.org/officeDocument/2006/relationships/tags" Target="../tags/tag116.xml"/><Relationship Id="rId4" Type="http://schemas.openxmlformats.org/officeDocument/2006/relationships/tags" Target="../tags/tag115.xml"/><Relationship Id="rId3" Type="http://schemas.openxmlformats.org/officeDocument/2006/relationships/tags" Target="../tags/tag114.xml"/><Relationship Id="rId2" Type="http://schemas.openxmlformats.org/officeDocument/2006/relationships/tags" Target="../tags/tag113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9" Type="http://schemas.openxmlformats.org/officeDocument/2006/relationships/tags" Target="../tags/tag126.xml"/><Relationship Id="rId8" Type="http://schemas.openxmlformats.org/officeDocument/2006/relationships/tags" Target="../tags/tag125.xml"/><Relationship Id="rId7" Type="http://schemas.openxmlformats.org/officeDocument/2006/relationships/tags" Target="../tags/tag124.xml"/><Relationship Id="rId6" Type="http://schemas.openxmlformats.org/officeDocument/2006/relationships/tags" Target="../tags/tag123.xml"/><Relationship Id="rId5" Type="http://schemas.openxmlformats.org/officeDocument/2006/relationships/tags" Target="../tags/tag122.xml"/><Relationship Id="rId4" Type="http://schemas.openxmlformats.org/officeDocument/2006/relationships/tags" Target="../tags/tag121.xml"/><Relationship Id="rId3" Type="http://schemas.openxmlformats.org/officeDocument/2006/relationships/tags" Target="../tags/tag120.xml"/><Relationship Id="rId2" Type="http://schemas.openxmlformats.org/officeDocument/2006/relationships/tags" Target="../tags/tag119.xml"/><Relationship Id="rId10" Type="http://schemas.openxmlformats.org/officeDocument/2006/relationships/tags" Target="../tags/tag127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tags" Target="../tags/tag135.xml"/><Relationship Id="rId8" Type="http://schemas.openxmlformats.org/officeDocument/2006/relationships/tags" Target="../tags/tag134.xml"/><Relationship Id="rId7" Type="http://schemas.openxmlformats.org/officeDocument/2006/relationships/tags" Target="../tags/tag133.xml"/><Relationship Id="rId6" Type="http://schemas.openxmlformats.org/officeDocument/2006/relationships/tags" Target="../tags/tag132.xml"/><Relationship Id="rId5" Type="http://schemas.openxmlformats.org/officeDocument/2006/relationships/tags" Target="../tags/tag131.xml"/><Relationship Id="rId4" Type="http://schemas.openxmlformats.org/officeDocument/2006/relationships/tags" Target="../tags/tag130.xml"/><Relationship Id="rId3" Type="http://schemas.openxmlformats.org/officeDocument/2006/relationships/tags" Target="../tags/tag129.xml"/><Relationship Id="rId2" Type="http://schemas.openxmlformats.org/officeDocument/2006/relationships/tags" Target="../tags/tag128.xml"/><Relationship Id="rId14" Type="http://schemas.openxmlformats.org/officeDocument/2006/relationships/tags" Target="../tags/tag139.xml"/><Relationship Id="rId13" Type="http://schemas.openxmlformats.org/officeDocument/2006/relationships/tags" Target="../tags/tag138.xml"/><Relationship Id="rId12" Type="http://schemas.openxmlformats.org/officeDocument/2006/relationships/tags" Target="../tags/tag137.xml"/><Relationship Id="rId11" Type="http://schemas.openxmlformats.org/officeDocument/2006/relationships/tags" Target="../tags/tag136.xml"/><Relationship Id="rId10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146.xml"/><Relationship Id="rId7" Type="http://schemas.openxmlformats.org/officeDocument/2006/relationships/tags" Target="../tags/tag145.xml"/><Relationship Id="rId6" Type="http://schemas.openxmlformats.org/officeDocument/2006/relationships/tags" Target="../tags/tag144.xml"/><Relationship Id="rId5" Type="http://schemas.openxmlformats.org/officeDocument/2006/relationships/tags" Target="../tags/tag143.xml"/><Relationship Id="rId4" Type="http://schemas.openxmlformats.org/officeDocument/2006/relationships/tags" Target="../tags/tag142.xml"/><Relationship Id="rId3" Type="http://schemas.openxmlformats.org/officeDocument/2006/relationships/tags" Target="../tags/tag141.xml"/><Relationship Id="rId2" Type="http://schemas.openxmlformats.org/officeDocument/2006/relationships/tags" Target="../tags/tag140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9" Type="http://schemas.openxmlformats.org/officeDocument/2006/relationships/tags" Target="../tags/tag154.xml"/><Relationship Id="rId8" Type="http://schemas.openxmlformats.org/officeDocument/2006/relationships/tags" Target="../tags/tag153.xml"/><Relationship Id="rId7" Type="http://schemas.openxmlformats.org/officeDocument/2006/relationships/tags" Target="../tags/tag152.xml"/><Relationship Id="rId6" Type="http://schemas.openxmlformats.org/officeDocument/2006/relationships/tags" Target="../tags/tag151.xml"/><Relationship Id="rId5" Type="http://schemas.openxmlformats.org/officeDocument/2006/relationships/tags" Target="../tags/tag150.xml"/><Relationship Id="rId4" Type="http://schemas.openxmlformats.org/officeDocument/2006/relationships/tags" Target="../tags/tag149.xml"/><Relationship Id="rId3" Type="http://schemas.openxmlformats.org/officeDocument/2006/relationships/tags" Target="../tags/tag148.xml"/><Relationship Id="rId2" Type="http://schemas.openxmlformats.org/officeDocument/2006/relationships/tags" Target="../tags/tag147.xml"/><Relationship Id="rId10" Type="http://schemas.openxmlformats.org/officeDocument/2006/relationships/tags" Target="../tags/tag155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6" Type="http://schemas.openxmlformats.org/officeDocument/2006/relationships/tags" Target="../tags/tag160.xml"/><Relationship Id="rId5" Type="http://schemas.openxmlformats.org/officeDocument/2006/relationships/tags" Target="../tags/tag159.xml"/><Relationship Id="rId4" Type="http://schemas.openxmlformats.org/officeDocument/2006/relationships/tags" Target="../tags/tag158.xml"/><Relationship Id="rId3" Type="http://schemas.openxmlformats.org/officeDocument/2006/relationships/tags" Target="../tags/tag157.xml"/><Relationship Id="rId2" Type="http://schemas.openxmlformats.org/officeDocument/2006/relationships/tags" Target="../tags/tag156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4" Type="http://schemas.openxmlformats.org/officeDocument/2006/relationships/tags" Target="../tags/tag163.xml"/><Relationship Id="rId3" Type="http://schemas.openxmlformats.org/officeDocument/2006/relationships/tags" Target="../tags/tag162.xml"/><Relationship Id="rId2" Type="http://schemas.openxmlformats.org/officeDocument/2006/relationships/tags" Target="../tags/tag161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5" Type="http://schemas.openxmlformats.org/officeDocument/2006/relationships/tags" Target="../tags/tag167.xml"/><Relationship Id="rId4" Type="http://schemas.openxmlformats.org/officeDocument/2006/relationships/tags" Target="../tags/tag166.xml"/><Relationship Id="rId3" Type="http://schemas.openxmlformats.org/officeDocument/2006/relationships/tags" Target="../tags/tag165.xml"/><Relationship Id="rId2" Type="http://schemas.openxmlformats.org/officeDocument/2006/relationships/tags" Target="../tags/tag164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7" Type="http://schemas.openxmlformats.org/officeDocument/2006/relationships/tags" Target="../tags/tag173.xml"/><Relationship Id="rId6" Type="http://schemas.openxmlformats.org/officeDocument/2006/relationships/tags" Target="../tags/tag172.xml"/><Relationship Id="rId5" Type="http://schemas.openxmlformats.org/officeDocument/2006/relationships/tags" Target="../tags/tag171.xml"/><Relationship Id="rId4" Type="http://schemas.openxmlformats.org/officeDocument/2006/relationships/tags" Target="../tags/tag170.xml"/><Relationship Id="rId3" Type="http://schemas.openxmlformats.org/officeDocument/2006/relationships/tags" Target="../tags/tag169.xml"/><Relationship Id="rId2" Type="http://schemas.openxmlformats.org/officeDocument/2006/relationships/tags" Target="../tags/tag168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9" Type="http://schemas.openxmlformats.org/officeDocument/2006/relationships/image" Target="../media/image3.jpeg"/><Relationship Id="rId8" Type="http://schemas.openxmlformats.org/officeDocument/2006/relationships/tags" Target="../tags/tag178.xml"/><Relationship Id="rId7" Type="http://schemas.microsoft.com/office/2007/relationships/hdphoto" Target="../media/image2.wdp"/><Relationship Id="rId6" Type="http://schemas.openxmlformats.org/officeDocument/2006/relationships/image" Target="../media/image1.png"/><Relationship Id="rId5" Type="http://schemas.openxmlformats.org/officeDocument/2006/relationships/tags" Target="../tags/tag177.xml"/><Relationship Id="rId4" Type="http://schemas.openxmlformats.org/officeDocument/2006/relationships/tags" Target="../tags/tag176.xml"/><Relationship Id="rId3" Type="http://schemas.openxmlformats.org/officeDocument/2006/relationships/tags" Target="../tags/tag175.xml"/><Relationship Id="rId2" Type="http://schemas.openxmlformats.org/officeDocument/2006/relationships/tags" Target="../tags/tag174.xml"/><Relationship Id="rId18" Type="http://schemas.openxmlformats.org/officeDocument/2006/relationships/tags" Target="../tags/tag187.xml"/><Relationship Id="rId17" Type="http://schemas.openxmlformats.org/officeDocument/2006/relationships/tags" Target="../tags/tag186.xml"/><Relationship Id="rId16" Type="http://schemas.openxmlformats.org/officeDocument/2006/relationships/tags" Target="../tags/tag185.xml"/><Relationship Id="rId15" Type="http://schemas.openxmlformats.org/officeDocument/2006/relationships/tags" Target="../tags/tag184.xml"/><Relationship Id="rId14" Type="http://schemas.openxmlformats.org/officeDocument/2006/relationships/tags" Target="../tags/tag183.xml"/><Relationship Id="rId13" Type="http://schemas.openxmlformats.org/officeDocument/2006/relationships/tags" Target="../tags/tag182.xml"/><Relationship Id="rId12" Type="http://schemas.openxmlformats.org/officeDocument/2006/relationships/tags" Target="../tags/tag181.xml"/><Relationship Id="rId11" Type="http://schemas.openxmlformats.org/officeDocument/2006/relationships/tags" Target="../tags/tag180.xml"/><Relationship Id="rId10" Type="http://schemas.openxmlformats.org/officeDocument/2006/relationships/tags" Target="../tags/tag179.xml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9" Type="http://schemas.openxmlformats.org/officeDocument/2006/relationships/image" Target="../media/image3.jpeg"/><Relationship Id="rId8" Type="http://schemas.openxmlformats.org/officeDocument/2006/relationships/tags" Target="../tags/tag199.xml"/><Relationship Id="rId7" Type="http://schemas.microsoft.com/office/2007/relationships/hdphoto" Target="../media/image2.wdp"/><Relationship Id="rId6" Type="http://schemas.openxmlformats.org/officeDocument/2006/relationships/image" Target="../media/image1.png"/><Relationship Id="rId5" Type="http://schemas.openxmlformats.org/officeDocument/2006/relationships/tags" Target="../tags/tag198.xml"/><Relationship Id="rId4" Type="http://schemas.openxmlformats.org/officeDocument/2006/relationships/tags" Target="../tags/tag197.xml"/><Relationship Id="rId3" Type="http://schemas.openxmlformats.org/officeDocument/2006/relationships/tags" Target="../tags/tag196.xml"/><Relationship Id="rId2" Type="http://schemas.openxmlformats.org/officeDocument/2006/relationships/tags" Target="../tags/tag195.xml"/><Relationship Id="rId19" Type="http://schemas.openxmlformats.org/officeDocument/2006/relationships/tags" Target="../tags/tag209.xml"/><Relationship Id="rId18" Type="http://schemas.openxmlformats.org/officeDocument/2006/relationships/tags" Target="../tags/tag208.xml"/><Relationship Id="rId17" Type="http://schemas.openxmlformats.org/officeDocument/2006/relationships/tags" Target="../tags/tag207.xml"/><Relationship Id="rId16" Type="http://schemas.openxmlformats.org/officeDocument/2006/relationships/tags" Target="../tags/tag206.xml"/><Relationship Id="rId15" Type="http://schemas.openxmlformats.org/officeDocument/2006/relationships/tags" Target="../tags/tag205.xml"/><Relationship Id="rId14" Type="http://schemas.openxmlformats.org/officeDocument/2006/relationships/tags" Target="../tags/tag204.xml"/><Relationship Id="rId13" Type="http://schemas.openxmlformats.org/officeDocument/2006/relationships/tags" Target="../tags/tag203.xml"/><Relationship Id="rId12" Type="http://schemas.openxmlformats.org/officeDocument/2006/relationships/tags" Target="../tags/tag202.xml"/><Relationship Id="rId11" Type="http://schemas.openxmlformats.org/officeDocument/2006/relationships/tags" Target="../tags/tag201.xml"/><Relationship Id="rId10" Type="http://schemas.openxmlformats.org/officeDocument/2006/relationships/tags" Target="../tags/tag200.xml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7" Type="http://schemas.openxmlformats.org/officeDocument/2006/relationships/tags" Target="../tags/tag215.xml"/><Relationship Id="rId6" Type="http://schemas.openxmlformats.org/officeDocument/2006/relationships/tags" Target="../tags/tag214.xml"/><Relationship Id="rId5" Type="http://schemas.openxmlformats.org/officeDocument/2006/relationships/tags" Target="../tags/tag213.xml"/><Relationship Id="rId4" Type="http://schemas.openxmlformats.org/officeDocument/2006/relationships/tags" Target="../tags/tag212.xml"/><Relationship Id="rId3" Type="http://schemas.openxmlformats.org/officeDocument/2006/relationships/tags" Target="../tags/tag211.xml"/><Relationship Id="rId2" Type="http://schemas.openxmlformats.org/officeDocument/2006/relationships/tags" Target="../tags/tag210.xml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9" Type="http://schemas.openxmlformats.org/officeDocument/2006/relationships/tags" Target="../tags/tag223.xml"/><Relationship Id="rId8" Type="http://schemas.openxmlformats.org/officeDocument/2006/relationships/tags" Target="../tags/tag222.xml"/><Relationship Id="rId7" Type="http://schemas.openxmlformats.org/officeDocument/2006/relationships/tags" Target="../tags/tag221.xml"/><Relationship Id="rId6" Type="http://schemas.openxmlformats.org/officeDocument/2006/relationships/tags" Target="../tags/tag220.xml"/><Relationship Id="rId5" Type="http://schemas.openxmlformats.org/officeDocument/2006/relationships/tags" Target="../tags/tag219.xml"/><Relationship Id="rId4" Type="http://schemas.openxmlformats.org/officeDocument/2006/relationships/tags" Target="../tags/tag218.xml"/><Relationship Id="rId3" Type="http://schemas.openxmlformats.org/officeDocument/2006/relationships/tags" Target="../tags/tag217.xml"/><Relationship Id="rId2" Type="http://schemas.openxmlformats.org/officeDocument/2006/relationships/tags" Target="../tags/tag216.xml"/><Relationship Id="rId10" Type="http://schemas.openxmlformats.org/officeDocument/2006/relationships/tags" Target="../tags/tag224.xml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9" Type="http://schemas.openxmlformats.org/officeDocument/2006/relationships/tags" Target="../tags/tag232.xml"/><Relationship Id="rId8" Type="http://schemas.openxmlformats.org/officeDocument/2006/relationships/tags" Target="../tags/tag231.xml"/><Relationship Id="rId7" Type="http://schemas.openxmlformats.org/officeDocument/2006/relationships/tags" Target="../tags/tag230.xml"/><Relationship Id="rId6" Type="http://schemas.openxmlformats.org/officeDocument/2006/relationships/tags" Target="../tags/tag229.xml"/><Relationship Id="rId5" Type="http://schemas.openxmlformats.org/officeDocument/2006/relationships/tags" Target="../tags/tag228.xml"/><Relationship Id="rId4" Type="http://schemas.openxmlformats.org/officeDocument/2006/relationships/tags" Target="../tags/tag227.xml"/><Relationship Id="rId3" Type="http://schemas.openxmlformats.org/officeDocument/2006/relationships/tags" Target="../tags/tag226.xml"/><Relationship Id="rId2" Type="http://schemas.openxmlformats.org/officeDocument/2006/relationships/tags" Target="../tags/tag225.xml"/><Relationship Id="rId14" Type="http://schemas.openxmlformats.org/officeDocument/2006/relationships/tags" Target="../tags/tag236.xml"/><Relationship Id="rId13" Type="http://schemas.openxmlformats.org/officeDocument/2006/relationships/tags" Target="../tags/tag235.xml"/><Relationship Id="rId12" Type="http://schemas.openxmlformats.org/officeDocument/2006/relationships/tags" Target="../tags/tag234.xml"/><Relationship Id="rId11" Type="http://schemas.openxmlformats.org/officeDocument/2006/relationships/tags" Target="../tags/tag233.xml"/><Relationship Id="rId10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8" Type="http://schemas.openxmlformats.org/officeDocument/2006/relationships/tags" Target="../tags/tag243.xml"/><Relationship Id="rId7" Type="http://schemas.openxmlformats.org/officeDocument/2006/relationships/tags" Target="../tags/tag242.xml"/><Relationship Id="rId6" Type="http://schemas.openxmlformats.org/officeDocument/2006/relationships/tags" Target="../tags/tag241.xml"/><Relationship Id="rId5" Type="http://schemas.openxmlformats.org/officeDocument/2006/relationships/tags" Target="../tags/tag240.xml"/><Relationship Id="rId4" Type="http://schemas.openxmlformats.org/officeDocument/2006/relationships/tags" Target="../tags/tag239.xml"/><Relationship Id="rId3" Type="http://schemas.openxmlformats.org/officeDocument/2006/relationships/tags" Target="../tags/tag238.xml"/><Relationship Id="rId2" Type="http://schemas.openxmlformats.org/officeDocument/2006/relationships/tags" Target="../tags/tag237.xml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9" Type="http://schemas.openxmlformats.org/officeDocument/2006/relationships/tags" Target="../tags/tag251.xml"/><Relationship Id="rId8" Type="http://schemas.openxmlformats.org/officeDocument/2006/relationships/tags" Target="../tags/tag250.xml"/><Relationship Id="rId7" Type="http://schemas.openxmlformats.org/officeDocument/2006/relationships/tags" Target="../tags/tag249.xml"/><Relationship Id="rId6" Type="http://schemas.openxmlformats.org/officeDocument/2006/relationships/tags" Target="../tags/tag248.xml"/><Relationship Id="rId5" Type="http://schemas.openxmlformats.org/officeDocument/2006/relationships/tags" Target="../tags/tag247.xml"/><Relationship Id="rId4" Type="http://schemas.openxmlformats.org/officeDocument/2006/relationships/tags" Target="../tags/tag246.xml"/><Relationship Id="rId3" Type="http://schemas.openxmlformats.org/officeDocument/2006/relationships/tags" Target="../tags/tag245.xml"/><Relationship Id="rId2" Type="http://schemas.openxmlformats.org/officeDocument/2006/relationships/tags" Target="../tags/tag244.xml"/><Relationship Id="rId10" Type="http://schemas.openxmlformats.org/officeDocument/2006/relationships/tags" Target="../tags/tag252.xml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6" Type="http://schemas.openxmlformats.org/officeDocument/2006/relationships/tags" Target="../tags/tag257.xml"/><Relationship Id="rId5" Type="http://schemas.openxmlformats.org/officeDocument/2006/relationships/tags" Target="../tags/tag256.xml"/><Relationship Id="rId4" Type="http://schemas.openxmlformats.org/officeDocument/2006/relationships/tags" Target="../tags/tag255.xml"/><Relationship Id="rId3" Type="http://schemas.openxmlformats.org/officeDocument/2006/relationships/tags" Target="../tags/tag254.xml"/><Relationship Id="rId2" Type="http://schemas.openxmlformats.org/officeDocument/2006/relationships/tags" Target="../tags/tag253.xml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0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4" Type="http://schemas.openxmlformats.org/officeDocument/2006/relationships/tags" Target="../tags/tag260.xml"/><Relationship Id="rId3" Type="http://schemas.openxmlformats.org/officeDocument/2006/relationships/tags" Target="../tags/tag259.xml"/><Relationship Id="rId2" Type="http://schemas.openxmlformats.org/officeDocument/2006/relationships/tags" Target="../tags/tag258.xml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5" Type="http://schemas.openxmlformats.org/officeDocument/2006/relationships/tags" Target="../tags/tag264.xml"/><Relationship Id="rId4" Type="http://schemas.openxmlformats.org/officeDocument/2006/relationships/tags" Target="../tags/tag263.xml"/><Relationship Id="rId3" Type="http://schemas.openxmlformats.org/officeDocument/2006/relationships/tags" Target="../tags/tag262.xml"/><Relationship Id="rId2" Type="http://schemas.openxmlformats.org/officeDocument/2006/relationships/tags" Target="../tags/tag261.xml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7" Type="http://schemas.openxmlformats.org/officeDocument/2006/relationships/tags" Target="../tags/tag270.xml"/><Relationship Id="rId6" Type="http://schemas.openxmlformats.org/officeDocument/2006/relationships/tags" Target="../tags/tag269.xml"/><Relationship Id="rId5" Type="http://schemas.openxmlformats.org/officeDocument/2006/relationships/tags" Target="../tags/tag268.xml"/><Relationship Id="rId4" Type="http://schemas.openxmlformats.org/officeDocument/2006/relationships/tags" Target="../tags/tag267.xml"/><Relationship Id="rId3" Type="http://schemas.openxmlformats.org/officeDocument/2006/relationships/tags" Target="../tags/tag266.xml"/><Relationship Id="rId2" Type="http://schemas.openxmlformats.org/officeDocument/2006/relationships/tags" Target="../tags/tag265.xml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9" Type="http://schemas.openxmlformats.org/officeDocument/2006/relationships/image" Target="../media/image3.jpeg"/><Relationship Id="rId8" Type="http://schemas.openxmlformats.org/officeDocument/2006/relationships/tags" Target="../tags/tag275.xml"/><Relationship Id="rId7" Type="http://schemas.microsoft.com/office/2007/relationships/hdphoto" Target="../media/image2.wdp"/><Relationship Id="rId6" Type="http://schemas.openxmlformats.org/officeDocument/2006/relationships/image" Target="../media/image1.png"/><Relationship Id="rId5" Type="http://schemas.openxmlformats.org/officeDocument/2006/relationships/tags" Target="../tags/tag274.xml"/><Relationship Id="rId4" Type="http://schemas.openxmlformats.org/officeDocument/2006/relationships/tags" Target="../tags/tag273.xml"/><Relationship Id="rId3" Type="http://schemas.openxmlformats.org/officeDocument/2006/relationships/tags" Target="../tags/tag272.xml"/><Relationship Id="rId2" Type="http://schemas.openxmlformats.org/officeDocument/2006/relationships/tags" Target="../tags/tag271.xml"/><Relationship Id="rId18" Type="http://schemas.openxmlformats.org/officeDocument/2006/relationships/tags" Target="../tags/tag284.xml"/><Relationship Id="rId17" Type="http://schemas.openxmlformats.org/officeDocument/2006/relationships/tags" Target="../tags/tag283.xml"/><Relationship Id="rId16" Type="http://schemas.openxmlformats.org/officeDocument/2006/relationships/tags" Target="../tags/tag282.xml"/><Relationship Id="rId15" Type="http://schemas.openxmlformats.org/officeDocument/2006/relationships/tags" Target="../tags/tag281.xml"/><Relationship Id="rId14" Type="http://schemas.openxmlformats.org/officeDocument/2006/relationships/tags" Target="../tags/tag280.xml"/><Relationship Id="rId13" Type="http://schemas.openxmlformats.org/officeDocument/2006/relationships/tags" Target="../tags/tag279.xml"/><Relationship Id="rId12" Type="http://schemas.openxmlformats.org/officeDocument/2006/relationships/tags" Target="../tags/tag278.xml"/><Relationship Id="rId11" Type="http://schemas.openxmlformats.org/officeDocument/2006/relationships/tags" Target="../tags/tag277.xml"/><Relationship Id="rId10" Type="http://schemas.openxmlformats.org/officeDocument/2006/relationships/tags" Target="../tags/tag276.xml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9" Type="http://schemas.openxmlformats.org/officeDocument/2006/relationships/image" Target="../media/image3.jpeg"/><Relationship Id="rId8" Type="http://schemas.openxmlformats.org/officeDocument/2006/relationships/tags" Target="../tags/tag296.xml"/><Relationship Id="rId7" Type="http://schemas.microsoft.com/office/2007/relationships/hdphoto" Target="../media/image2.wdp"/><Relationship Id="rId6" Type="http://schemas.openxmlformats.org/officeDocument/2006/relationships/image" Target="../media/image1.png"/><Relationship Id="rId5" Type="http://schemas.openxmlformats.org/officeDocument/2006/relationships/tags" Target="../tags/tag295.xml"/><Relationship Id="rId4" Type="http://schemas.openxmlformats.org/officeDocument/2006/relationships/tags" Target="../tags/tag294.xml"/><Relationship Id="rId3" Type="http://schemas.openxmlformats.org/officeDocument/2006/relationships/tags" Target="../tags/tag293.xml"/><Relationship Id="rId2" Type="http://schemas.openxmlformats.org/officeDocument/2006/relationships/tags" Target="../tags/tag292.xml"/><Relationship Id="rId19" Type="http://schemas.openxmlformats.org/officeDocument/2006/relationships/tags" Target="../tags/tag306.xml"/><Relationship Id="rId18" Type="http://schemas.openxmlformats.org/officeDocument/2006/relationships/tags" Target="../tags/tag305.xml"/><Relationship Id="rId17" Type="http://schemas.openxmlformats.org/officeDocument/2006/relationships/tags" Target="../tags/tag304.xml"/><Relationship Id="rId16" Type="http://schemas.openxmlformats.org/officeDocument/2006/relationships/tags" Target="../tags/tag303.xml"/><Relationship Id="rId15" Type="http://schemas.openxmlformats.org/officeDocument/2006/relationships/tags" Target="../tags/tag302.xml"/><Relationship Id="rId14" Type="http://schemas.openxmlformats.org/officeDocument/2006/relationships/tags" Target="../tags/tag301.xml"/><Relationship Id="rId13" Type="http://schemas.openxmlformats.org/officeDocument/2006/relationships/tags" Target="../tags/tag300.xml"/><Relationship Id="rId12" Type="http://schemas.openxmlformats.org/officeDocument/2006/relationships/tags" Target="../tags/tag299.xml"/><Relationship Id="rId11" Type="http://schemas.openxmlformats.org/officeDocument/2006/relationships/tags" Target="../tags/tag298.xml"/><Relationship Id="rId10" Type="http://schemas.openxmlformats.org/officeDocument/2006/relationships/tags" Target="../tags/tag297.xml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7" Type="http://schemas.openxmlformats.org/officeDocument/2006/relationships/tags" Target="../tags/tag312.xml"/><Relationship Id="rId6" Type="http://schemas.openxmlformats.org/officeDocument/2006/relationships/tags" Target="../tags/tag311.xml"/><Relationship Id="rId5" Type="http://schemas.openxmlformats.org/officeDocument/2006/relationships/tags" Target="../tags/tag310.xml"/><Relationship Id="rId4" Type="http://schemas.openxmlformats.org/officeDocument/2006/relationships/tags" Target="../tags/tag309.xml"/><Relationship Id="rId3" Type="http://schemas.openxmlformats.org/officeDocument/2006/relationships/tags" Target="../tags/tag308.xml"/><Relationship Id="rId2" Type="http://schemas.openxmlformats.org/officeDocument/2006/relationships/tags" Target="../tags/tag307.xml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9" Type="http://schemas.openxmlformats.org/officeDocument/2006/relationships/tags" Target="../tags/tag320.xml"/><Relationship Id="rId8" Type="http://schemas.openxmlformats.org/officeDocument/2006/relationships/tags" Target="../tags/tag319.xml"/><Relationship Id="rId7" Type="http://schemas.openxmlformats.org/officeDocument/2006/relationships/tags" Target="../tags/tag318.xml"/><Relationship Id="rId6" Type="http://schemas.openxmlformats.org/officeDocument/2006/relationships/tags" Target="../tags/tag317.xml"/><Relationship Id="rId5" Type="http://schemas.openxmlformats.org/officeDocument/2006/relationships/tags" Target="../tags/tag316.xml"/><Relationship Id="rId4" Type="http://schemas.openxmlformats.org/officeDocument/2006/relationships/tags" Target="../tags/tag315.xml"/><Relationship Id="rId3" Type="http://schemas.openxmlformats.org/officeDocument/2006/relationships/tags" Target="../tags/tag314.xml"/><Relationship Id="rId2" Type="http://schemas.openxmlformats.org/officeDocument/2006/relationships/tags" Target="../tags/tag313.xml"/><Relationship Id="rId10" Type="http://schemas.openxmlformats.org/officeDocument/2006/relationships/tags" Target="../tags/tag321.xml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9" Type="http://schemas.openxmlformats.org/officeDocument/2006/relationships/tags" Target="../tags/tag329.xml"/><Relationship Id="rId8" Type="http://schemas.openxmlformats.org/officeDocument/2006/relationships/tags" Target="../tags/tag328.xml"/><Relationship Id="rId7" Type="http://schemas.openxmlformats.org/officeDocument/2006/relationships/tags" Target="../tags/tag327.xml"/><Relationship Id="rId6" Type="http://schemas.openxmlformats.org/officeDocument/2006/relationships/tags" Target="../tags/tag326.xml"/><Relationship Id="rId5" Type="http://schemas.openxmlformats.org/officeDocument/2006/relationships/tags" Target="../tags/tag325.xml"/><Relationship Id="rId4" Type="http://schemas.openxmlformats.org/officeDocument/2006/relationships/tags" Target="../tags/tag324.xml"/><Relationship Id="rId3" Type="http://schemas.openxmlformats.org/officeDocument/2006/relationships/tags" Target="../tags/tag323.xml"/><Relationship Id="rId2" Type="http://schemas.openxmlformats.org/officeDocument/2006/relationships/tags" Target="../tags/tag322.xml"/><Relationship Id="rId14" Type="http://schemas.openxmlformats.org/officeDocument/2006/relationships/tags" Target="../tags/tag333.xml"/><Relationship Id="rId13" Type="http://schemas.openxmlformats.org/officeDocument/2006/relationships/tags" Target="../tags/tag332.xml"/><Relationship Id="rId12" Type="http://schemas.openxmlformats.org/officeDocument/2006/relationships/tags" Target="../tags/tag331.xml"/><Relationship Id="rId11" Type="http://schemas.openxmlformats.org/officeDocument/2006/relationships/tags" Target="../tags/tag330.xml"/><Relationship Id="rId10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8" Type="http://schemas.openxmlformats.org/officeDocument/2006/relationships/tags" Target="../tags/tag340.xml"/><Relationship Id="rId7" Type="http://schemas.openxmlformats.org/officeDocument/2006/relationships/tags" Target="../tags/tag339.xml"/><Relationship Id="rId6" Type="http://schemas.openxmlformats.org/officeDocument/2006/relationships/tags" Target="../tags/tag338.xml"/><Relationship Id="rId5" Type="http://schemas.openxmlformats.org/officeDocument/2006/relationships/tags" Target="../tags/tag337.xml"/><Relationship Id="rId4" Type="http://schemas.openxmlformats.org/officeDocument/2006/relationships/tags" Target="../tags/tag336.xml"/><Relationship Id="rId3" Type="http://schemas.openxmlformats.org/officeDocument/2006/relationships/tags" Target="../tags/tag335.xml"/><Relationship Id="rId2" Type="http://schemas.openxmlformats.org/officeDocument/2006/relationships/tags" Target="../tags/tag334.xml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9" Type="http://schemas.openxmlformats.org/officeDocument/2006/relationships/tags" Target="../tags/tag348.xml"/><Relationship Id="rId8" Type="http://schemas.openxmlformats.org/officeDocument/2006/relationships/tags" Target="../tags/tag347.xml"/><Relationship Id="rId7" Type="http://schemas.openxmlformats.org/officeDocument/2006/relationships/tags" Target="../tags/tag346.xml"/><Relationship Id="rId6" Type="http://schemas.openxmlformats.org/officeDocument/2006/relationships/tags" Target="../tags/tag345.xml"/><Relationship Id="rId5" Type="http://schemas.openxmlformats.org/officeDocument/2006/relationships/tags" Target="../tags/tag344.xml"/><Relationship Id="rId4" Type="http://schemas.openxmlformats.org/officeDocument/2006/relationships/tags" Target="../tags/tag343.xml"/><Relationship Id="rId3" Type="http://schemas.openxmlformats.org/officeDocument/2006/relationships/tags" Target="../tags/tag342.xml"/><Relationship Id="rId2" Type="http://schemas.openxmlformats.org/officeDocument/2006/relationships/tags" Target="../tags/tag341.xml"/><Relationship Id="rId10" Type="http://schemas.openxmlformats.org/officeDocument/2006/relationships/tags" Target="../tags/tag349.xml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9" Type="http://schemas.openxmlformats.org/officeDocument/2006/relationships/tags" Target="../tags/tag38.xml"/><Relationship Id="rId8" Type="http://schemas.openxmlformats.org/officeDocument/2006/relationships/tags" Target="../tags/tag37.xml"/><Relationship Id="rId7" Type="http://schemas.openxmlformats.org/officeDocument/2006/relationships/tags" Target="../tags/tag36.xml"/><Relationship Id="rId6" Type="http://schemas.openxmlformats.org/officeDocument/2006/relationships/tags" Target="../tags/tag35.xml"/><Relationship Id="rId5" Type="http://schemas.openxmlformats.org/officeDocument/2006/relationships/tags" Target="../tags/tag34.xml"/><Relationship Id="rId4" Type="http://schemas.openxmlformats.org/officeDocument/2006/relationships/tags" Target="../tags/tag33.xml"/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4" Type="http://schemas.openxmlformats.org/officeDocument/2006/relationships/tags" Target="../tags/tag42.xml"/><Relationship Id="rId13" Type="http://schemas.openxmlformats.org/officeDocument/2006/relationships/tags" Target="../tags/tag41.xml"/><Relationship Id="rId12" Type="http://schemas.openxmlformats.org/officeDocument/2006/relationships/tags" Target="../tags/tag40.xml"/><Relationship Id="rId11" Type="http://schemas.openxmlformats.org/officeDocument/2006/relationships/tags" Target="../tags/tag39.xml"/><Relationship Id="rId10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6" Type="http://schemas.openxmlformats.org/officeDocument/2006/relationships/tags" Target="../tags/tag354.xml"/><Relationship Id="rId5" Type="http://schemas.openxmlformats.org/officeDocument/2006/relationships/tags" Target="../tags/tag353.xml"/><Relationship Id="rId4" Type="http://schemas.openxmlformats.org/officeDocument/2006/relationships/tags" Target="../tags/tag352.xml"/><Relationship Id="rId3" Type="http://schemas.openxmlformats.org/officeDocument/2006/relationships/tags" Target="../tags/tag351.xml"/><Relationship Id="rId2" Type="http://schemas.openxmlformats.org/officeDocument/2006/relationships/tags" Target="../tags/tag350.xml"/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4" Type="http://schemas.openxmlformats.org/officeDocument/2006/relationships/tags" Target="../tags/tag357.xml"/><Relationship Id="rId3" Type="http://schemas.openxmlformats.org/officeDocument/2006/relationships/tags" Target="../tags/tag356.xml"/><Relationship Id="rId2" Type="http://schemas.openxmlformats.org/officeDocument/2006/relationships/tags" Target="../tags/tag355.xml"/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5" Type="http://schemas.openxmlformats.org/officeDocument/2006/relationships/tags" Target="../tags/tag361.xml"/><Relationship Id="rId4" Type="http://schemas.openxmlformats.org/officeDocument/2006/relationships/tags" Target="../tags/tag360.xml"/><Relationship Id="rId3" Type="http://schemas.openxmlformats.org/officeDocument/2006/relationships/tags" Target="../tags/tag359.xml"/><Relationship Id="rId2" Type="http://schemas.openxmlformats.org/officeDocument/2006/relationships/tags" Target="../tags/tag358.xml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7" Type="http://schemas.openxmlformats.org/officeDocument/2006/relationships/tags" Target="../tags/tag367.xml"/><Relationship Id="rId6" Type="http://schemas.openxmlformats.org/officeDocument/2006/relationships/tags" Target="../tags/tag366.xml"/><Relationship Id="rId5" Type="http://schemas.openxmlformats.org/officeDocument/2006/relationships/tags" Target="../tags/tag365.xml"/><Relationship Id="rId4" Type="http://schemas.openxmlformats.org/officeDocument/2006/relationships/tags" Target="../tags/tag364.xml"/><Relationship Id="rId3" Type="http://schemas.openxmlformats.org/officeDocument/2006/relationships/tags" Target="../tags/tag363.xml"/><Relationship Id="rId2" Type="http://schemas.openxmlformats.org/officeDocument/2006/relationships/tags" Target="../tags/tag362.xml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9" Type="http://schemas.openxmlformats.org/officeDocument/2006/relationships/image" Target="../media/image3.jpeg"/><Relationship Id="rId8" Type="http://schemas.openxmlformats.org/officeDocument/2006/relationships/tags" Target="../tags/tag372.xml"/><Relationship Id="rId7" Type="http://schemas.microsoft.com/office/2007/relationships/hdphoto" Target="../media/image2.wdp"/><Relationship Id="rId6" Type="http://schemas.openxmlformats.org/officeDocument/2006/relationships/image" Target="../media/image1.png"/><Relationship Id="rId5" Type="http://schemas.openxmlformats.org/officeDocument/2006/relationships/tags" Target="../tags/tag371.xml"/><Relationship Id="rId4" Type="http://schemas.openxmlformats.org/officeDocument/2006/relationships/tags" Target="../tags/tag370.xml"/><Relationship Id="rId3" Type="http://schemas.openxmlformats.org/officeDocument/2006/relationships/tags" Target="../tags/tag369.xml"/><Relationship Id="rId2" Type="http://schemas.openxmlformats.org/officeDocument/2006/relationships/tags" Target="../tags/tag368.xml"/><Relationship Id="rId18" Type="http://schemas.openxmlformats.org/officeDocument/2006/relationships/tags" Target="../tags/tag381.xml"/><Relationship Id="rId17" Type="http://schemas.openxmlformats.org/officeDocument/2006/relationships/tags" Target="../tags/tag380.xml"/><Relationship Id="rId16" Type="http://schemas.openxmlformats.org/officeDocument/2006/relationships/tags" Target="../tags/tag379.xml"/><Relationship Id="rId15" Type="http://schemas.openxmlformats.org/officeDocument/2006/relationships/tags" Target="../tags/tag378.xml"/><Relationship Id="rId14" Type="http://schemas.openxmlformats.org/officeDocument/2006/relationships/tags" Target="../tags/tag377.xml"/><Relationship Id="rId13" Type="http://schemas.openxmlformats.org/officeDocument/2006/relationships/tags" Target="../tags/tag376.xml"/><Relationship Id="rId12" Type="http://schemas.openxmlformats.org/officeDocument/2006/relationships/tags" Target="../tags/tag375.xml"/><Relationship Id="rId11" Type="http://schemas.openxmlformats.org/officeDocument/2006/relationships/tags" Target="../tags/tag374.xml"/><Relationship Id="rId10" Type="http://schemas.openxmlformats.org/officeDocument/2006/relationships/tags" Target="../tags/tag373.xml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49.xml"/><Relationship Id="rId7" Type="http://schemas.openxmlformats.org/officeDocument/2006/relationships/tags" Target="../tags/tag48.xml"/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9" Type="http://schemas.openxmlformats.org/officeDocument/2006/relationships/tags" Target="../tags/tag57.xml"/><Relationship Id="rId8" Type="http://schemas.openxmlformats.org/officeDocument/2006/relationships/tags" Target="../tags/tag56.xml"/><Relationship Id="rId7" Type="http://schemas.openxmlformats.org/officeDocument/2006/relationships/tags" Target="../tags/tag55.xml"/><Relationship Id="rId6" Type="http://schemas.openxmlformats.org/officeDocument/2006/relationships/tags" Target="../tags/tag54.xml"/><Relationship Id="rId5" Type="http://schemas.openxmlformats.org/officeDocument/2006/relationships/tags" Target="../tags/tag53.xml"/><Relationship Id="rId4" Type="http://schemas.openxmlformats.org/officeDocument/2006/relationships/tags" Target="../tags/tag52.xml"/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0" Type="http://schemas.openxmlformats.org/officeDocument/2006/relationships/tags" Target="../tags/tag58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6" Type="http://schemas.openxmlformats.org/officeDocument/2006/relationships/tags" Target="../tags/tag63.xml"/><Relationship Id="rId5" Type="http://schemas.openxmlformats.org/officeDocument/2006/relationships/tags" Target="../tags/tag62.xml"/><Relationship Id="rId4" Type="http://schemas.openxmlformats.org/officeDocument/2006/relationships/tags" Target="../tags/tag61.xml"/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4" Type="http://schemas.openxmlformats.org/officeDocument/2006/relationships/tags" Target="../tags/tag66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5" Type="http://schemas.openxmlformats.org/officeDocument/2006/relationships/tags" Target="../tags/tag70.xml"/><Relationship Id="rId4" Type="http://schemas.openxmlformats.org/officeDocument/2006/relationships/tags" Target="../tags/tag69.xml"/><Relationship Id="rId3" Type="http://schemas.openxmlformats.org/officeDocument/2006/relationships/tags" Target="../tags/tag68.xml"/><Relationship Id="rId2" Type="http://schemas.openxmlformats.org/officeDocument/2006/relationships/tags" Target="../tags/tag67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直接连接符 17"/>
          <p:cNvCxnSpPr/>
          <p:nvPr>
            <p:custDataLst>
              <p:tags r:id="rId2"/>
            </p:custDataLst>
          </p:nvPr>
        </p:nvCxnSpPr>
        <p:spPr>
          <a:xfrm>
            <a:off x="346418" y="4495"/>
            <a:ext cx="0" cy="685355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>
            <p:custDataLst>
              <p:tags r:id="rId3"/>
            </p:custDataLst>
          </p:nvPr>
        </p:nvCxnSpPr>
        <p:spPr>
          <a:xfrm>
            <a:off x="369277" y="6295487"/>
            <a:ext cx="8387862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>
            <p:custDataLst>
              <p:tags r:id="rId4"/>
            </p:custDataLst>
          </p:nvPr>
        </p:nvCxnSpPr>
        <p:spPr>
          <a:xfrm>
            <a:off x="378875" y="574430"/>
            <a:ext cx="87651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VCG41172951964"/>
          <p:cNvPicPr>
            <a:picLocks noChangeAspect="1"/>
          </p:cNvPicPr>
          <p:nvPr>
            <p:custDataLst>
              <p:tags r:id="rId5"/>
            </p:custDataLst>
          </p:nvPr>
        </p:nvPicPr>
        <p:blipFill rotWithShape="1">
          <a:blip r:embed="rId6">
            <a:alphaModFix amt="14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-100000"/>
                    </a14:imgEffect>
                  </a14:imgLayer>
                </a14:imgProps>
              </a:ext>
            </a:extLst>
          </a:blip>
          <a:srcRect b="5546"/>
          <a:stretch>
            <a:fillRect/>
          </a:stretch>
        </p:blipFill>
        <p:spPr>
          <a:xfrm>
            <a:off x="7174493" y="3138078"/>
            <a:ext cx="1970703" cy="3719922"/>
          </a:xfrm>
          <a:prstGeom prst="rect">
            <a:avLst/>
          </a:prstGeom>
        </p:spPr>
      </p:pic>
      <p:sp>
        <p:nvSpPr>
          <p:cNvPr id="12" name="VCG211375358076"/>
          <p:cNvSpPr/>
          <p:nvPr>
            <p:custDataLst>
              <p:tags r:id="rId8"/>
            </p:custDataLst>
          </p:nvPr>
        </p:nvSpPr>
        <p:spPr>
          <a:xfrm>
            <a:off x="1283018" y="994410"/>
            <a:ext cx="2225993" cy="4873625"/>
          </a:xfrm>
          <a:prstGeom prst="roundRect">
            <a:avLst>
              <a:gd name="adj" fmla="val 50000"/>
            </a:avLst>
          </a:prstGeom>
          <a:blipFill>
            <a:blip r:embed="rId9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">
              <a:cs typeface="MiSans Normal" panose="00000500000000000000" pitchFamily="2" charset="-122"/>
            </a:endParaRPr>
          </a:p>
        </p:txBody>
      </p:sp>
      <p:sp>
        <p:nvSpPr>
          <p:cNvPr id="11" name="矩形: 圆角 8"/>
          <p:cNvSpPr/>
          <p:nvPr>
            <p:custDataLst>
              <p:tags r:id="rId10"/>
            </p:custDataLst>
          </p:nvPr>
        </p:nvSpPr>
        <p:spPr>
          <a:xfrm>
            <a:off x="1165384" y="874395"/>
            <a:ext cx="2428399" cy="5131435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">
              <a:cs typeface="MiSans Normal" panose="00000500000000000000" pitchFamily="2" charset="-122"/>
            </a:endParaRPr>
          </a:p>
        </p:txBody>
      </p:sp>
      <p:sp>
        <p:nvSpPr>
          <p:cNvPr id="10" name="椭圆 9"/>
          <p:cNvSpPr/>
          <p:nvPr>
            <p:custDataLst>
              <p:tags r:id="rId11"/>
            </p:custDataLst>
          </p:nvPr>
        </p:nvSpPr>
        <p:spPr>
          <a:xfrm>
            <a:off x="3378041" y="1584960"/>
            <a:ext cx="116205" cy="15494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">
              <a:cs typeface="MiSans Normal" panose="00000500000000000000" pitchFamily="2" charset="-122"/>
            </a:endParaRPr>
          </a:p>
        </p:txBody>
      </p:sp>
      <p:sp>
        <p:nvSpPr>
          <p:cNvPr id="26" name="椭圆 25"/>
          <p:cNvSpPr/>
          <p:nvPr>
            <p:custDataLst>
              <p:tags r:id="rId12"/>
            </p:custDataLst>
          </p:nvPr>
        </p:nvSpPr>
        <p:spPr>
          <a:xfrm>
            <a:off x="1114901" y="4551045"/>
            <a:ext cx="116205" cy="15494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">
              <a:cs typeface="MiSans Normal" panose="00000500000000000000" pitchFamily="2" charset="-122"/>
            </a:endParaRPr>
          </a:p>
        </p:txBody>
      </p:sp>
      <p:cxnSp>
        <p:nvCxnSpPr>
          <p:cNvPr id="17" name="直接连接符 16"/>
          <p:cNvCxnSpPr/>
          <p:nvPr>
            <p:custDataLst>
              <p:tags r:id="rId13"/>
            </p:custDataLst>
          </p:nvPr>
        </p:nvCxnSpPr>
        <p:spPr>
          <a:xfrm>
            <a:off x="8767691" y="574430"/>
            <a:ext cx="0" cy="628357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署名"/>
          <p:cNvSpPr txBox="1">
            <a:spLocks noGrp="1"/>
          </p:cNvSpPr>
          <p:nvPr>
            <p:ph type="body" idx="3"/>
            <p:custDataLst>
              <p:tags r:id="rId14"/>
            </p:custDataLst>
          </p:nvPr>
        </p:nvSpPr>
        <p:spPr>
          <a:xfrm>
            <a:off x="4354830" y="4565015"/>
            <a:ext cx="4149090" cy="1279525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50000"/>
              </a:lnSpc>
              <a:buClrTx/>
              <a:buSzTx/>
              <a:buFontTx/>
              <a:buNone/>
              <a:defRPr kumimoji="0" lang="zh-CN" altLang="en-US" sz="1200" b="0" i="0" u="none" strike="noStrike" kern="1200" cap="none" spc="150" normalizeH="0" baseline="0" noProof="1" dirty="0">
                <a:solidFill>
                  <a:schemeClr val="accent1"/>
                </a:solidFill>
                <a:latin typeface="+mj-ea"/>
                <a:ea typeface="+mj-ea"/>
                <a:cs typeface="MiSans Normal" panose="00000500000000000000" pitchFamily="2" charset="-122"/>
              </a:defRPr>
            </a:lvl1pPr>
          </a:lstStyle>
          <a:p>
            <a:pPr lvl="0" algn="l">
              <a:lnSpc>
                <a:spcPct val="150000"/>
              </a:lnSpc>
            </a:pPr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8" name="副标题"/>
          <p:cNvSpPr txBox="1">
            <a:spLocks noGrp="1"/>
          </p:cNvSpPr>
          <p:nvPr>
            <p:ph type="body" idx="2" hasCustomPrompt="1"/>
            <p:custDataLst>
              <p:tags r:id="rId15"/>
            </p:custDataLst>
          </p:nvPr>
        </p:nvSpPr>
        <p:spPr>
          <a:xfrm>
            <a:off x="4354758" y="3570812"/>
            <a:ext cx="4138613" cy="543560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1800" b="1" i="0" u="none" strike="noStrike" kern="1200" cap="none" spc="3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iSans Normal" panose="00000500000000000000" pitchFamily="2" charset="-122"/>
              </a:defRPr>
            </a:lvl1pPr>
          </a:lstStyle>
          <a:p>
            <a:pPr lvl="0" algn="l"/>
            <a:r>
              <a:rPr>
                <a:sym typeface="+mn-ea"/>
              </a:rPr>
              <a:t>单击此处编辑母版副标题样式</a:t>
            </a:r>
            <a:endParaRPr>
              <a:sym typeface="+mn-ea"/>
            </a:endParaRPr>
          </a:p>
        </p:txBody>
      </p:sp>
      <p:sp>
        <p:nvSpPr>
          <p:cNvPr id="7" name="标题"/>
          <p:cNvSpPr txBox="1">
            <a:spLocks noGrp="1"/>
          </p:cNvSpPr>
          <p:nvPr>
            <p:ph type="title" idx="1" hasCustomPrompt="1"/>
            <p:custDataLst>
              <p:tags r:id="rId16"/>
            </p:custDataLst>
          </p:nvPr>
        </p:nvSpPr>
        <p:spPr>
          <a:xfrm>
            <a:off x="4354758" y="1303227"/>
            <a:ext cx="4149090" cy="2204085"/>
          </a:xfrm>
          <a:prstGeom prst="rect">
            <a:avLst/>
          </a:prstGeom>
          <a:noFill/>
        </p:spPr>
        <p:txBody>
          <a:bodyPr vert="horz" wrap="square" lIns="0" tIns="0" rIns="0" bIns="0" rtlCol="0" anchor="b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sz="4050" b="1" i="0" u="none" strike="noStrike" kern="1200" cap="none" spc="300" normalizeH="0" baseline="0" noProof="1" dirty="0">
                <a:gradFill>
                  <a:gsLst>
                    <a:gs pos="100000">
                      <a:schemeClr val="accent1"/>
                    </a:gs>
                    <a:gs pos="0">
                      <a:schemeClr val="accent1">
                        <a:lumMod val="75000"/>
                      </a:schemeClr>
                    </a:gs>
                  </a:gsLst>
                  <a:lin ang="8100000" scaled="0"/>
                </a:gradFill>
                <a:latin typeface="+mj-ea"/>
                <a:ea typeface="+mj-ea"/>
                <a:cs typeface="+mj-ea"/>
              </a:defRPr>
            </a:lvl1pPr>
          </a:lstStyle>
          <a:p>
            <a:pPr lvl="0"/>
            <a:r>
              <a:rPr>
                <a:sym typeface="+mn-ea"/>
              </a:rPr>
              <a:t>单击编辑标题</a:t>
            </a:r>
            <a:endParaRPr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7"/>
            </p:custDataLst>
          </p:nvPr>
        </p:nvSpPr>
        <p:spPr>
          <a:xfrm>
            <a:off x="459000" y="6314400"/>
            <a:ext cx="2025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8"/>
            </p:custDataLst>
          </p:nvPr>
        </p:nvSpPr>
        <p:spPr>
          <a:xfrm>
            <a:off x="3087000" y="6314400"/>
            <a:ext cx="297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9"/>
            </p:custDataLst>
          </p:nvPr>
        </p:nvSpPr>
        <p:spPr>
          <a:xfrm>
            <a:off x="6658200" y="6314400"/>
            <a:ext cx="2025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标题和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接连接符 7"/>
          <p:cNvCxnSpPr/>
          <p:nvPr>
            <p:custDataLst>
              <p:tags r:id="rId2"/>
            </p:custDataLst>
          </p:nvPr>
        </p:nvCxnSpPr>
        <p:spPr>
          <a:xfrm>
            <a:off x="0" y="961888"/>
            <a:ext cx="914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副标题"/>
          <p:cNvSpPr txBox="1">
            <a:spLocks noGrp="1"/>
          </p:cNvSpPr>
          <p:nvPr>
            <p:ph type="body" idx="2" hasCustomPrompt="1"/>
            <p:custDataLst>
              <p:tags r:id="rId3"/>
            </p:custDataLst>
          </p:nvPr>
        </p:nvSpPr>
        <p:spPr>
          <a:xfrm>
            <a:off x="456300" y="1030605"/>
            <a:ext cx="8226743" cy="503555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1500" b="0" i="0" u="none" strike="noStrike" kern="1200" cap="none" spc="3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iSans Normal" panose="00000500000000000000" pitchFamily="2" charset="-122"/>
              </a:defRPr>
            </a:lvl1pPr>
          </a:lstStyle>
          <a:p>
            <a:pPr lvl="0" algn="l"/>
            <a:r>
              <a:rPr>
                <a:sym typeface="+mn-ea"/>
              </a:rPr>
              <a:t>单击此处编辑母版副标题样式</a:t>
            </a:r>
            <a:endParaRPr>
              <a:sym typeface="+mn-ea"/>
            </a:endParaRPr>
          </a:p>
        </p:txBody>
      </p:sp>
      <p:sp>
        <p:nvSpPr>
          <p:cNvPr id="6" name="标题"/>
          <p:cNvSpPr txBox="1">
            <a:spLocks noGrp="1"/>
          </p:cNvSpPr>
          <p:nvPr>
            <p:ph type="title" idx="1"/>
            <p:custDataLst>
              <p:tags r:id="rId4"/>
            </p:custDataLst>
          </p:nvPr>
        </p:nvSpPr>
        <p:spPr>
          <a:xfrm>
            <a:off x="456300" y="330905"/>
            <a:ext cx="8226900" cy="70560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2700" b="0" i="0" u="none" strike="noStrike" kern="1200" cap="none" spc="300" normalizeH="0" baseline="0" noProof="1" dirty="0">
                <a:ln>
                  <a:noFill/>
                  <a:prstDash val="sysDot"/>
                </a:ln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2700000" scaled="0"/>
                </a:gradFill>
                <a:latin typeface="+mj-ea"/>
                <a:ea typeface="+mj-ea"/>
                <a:cs typeface="MiSans Normal" panose="00000500000000000000" pitchFamily="2" charset="-122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459000" y="6314400"/>
            <a:ext cx="2025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>
          <a:xfrm>
            <a:off x="3087000" y="6314400"/>
            <a:ext cx="297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>
          <a:xfrm>
            <a:off x="6658200" y="6314400"/>
            <a:ext cx="2025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接连接符 11"/>
          <p:cNvCxnSpPr/>
          <p:nvPr>
            <p:custDataLst>
              <p:tags r:id="rId2"/>
            </p:custDataLst>
          </p:nvPr>
        </p:nvCxnSpPr>
        <p:spPr>
          <a:xfrm>
            <a:off x="346418" y="4495"/>
            <a:ext cx="0" cy="685355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>
            <p:custDataLst>
              <p:tags r:id="rId3"/>
            </p:custDataLst>
          </p:nvPr>
        </p:nvCxnSpPr>
        <p:spPr>
          <a:xfrm>
            <a:off x="369277" y="6295487"/>
            <a:ext cx="8387862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>
            <p:custDataLst>
              <p:tags r:id="rId4"/>
            </p:custDataLst>
          </p:nvPr>
        </p:nvCxnSpPr>
        <p:spPr>
          <a:xfrm>
            <a:off x="378875" y="574430"/>
            <a:ext cx="87651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VCG41172951964"/>
          <p:cNvPicPr>
            <a:picLocks noChangeAspect="1"/>
          </p:cNvPicPr>
          <p:nvPr>
            <p:custDataLst>
              <p:tags r:id="rId5"/>
            </p:custDataLst>
          </p:nvPr>
        </p:nvPicPr>
        <p:blipFill rotWithShape="1">
          <a:blip r:embed="rId6">
            <a:alphaModFix amt="14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-100000"/>
                    </a14:imgEffect>
                  </a14:imgLayer>
                </a14:imgProps>
              </a:ext>
            </a:extLst>
          </a:blip>
          <a:srcRect b="5546"/>
          <a:stretch>
            <a:fillRect/>
          </a:stretch>
        </p:blipFill>
        <p:spPr>
          <a:xfrm>
            <a:off x="7174493" y="3138078"/>
            <a:ext cx="1970703" cy="3719922"/>
          </a:xfrm>
          <a:prstGeom prst="rect">
            <a:avLst/>
          </a:prstGeom>
        </p:spPr>
      </p:pic>
      <p:sp>
        <p:nvSpPr>
          <p:cNvPr id="16" name="VCG211375358076"/>
          <p:cNvSpPr/>
          <p:nvPr>
            <p:custDataLst>
              <p:tags r:id="rId8"/>
            </p:custDataLst>
          </p:nvPr>
        </p:nvSpPr>
        <p:spPr>
          <a:xfrm>
            <a:off x="1283018" y="994410"/>
            <a:ext cx="2225993" cy="4873625"/>
          </a:xfrm>
          <a:prstGeom prst="roundRect">
            <a:avLst>
              <a:gd name="adj" fmla="val 50000"/>
            </a:avLst>
          </a:prstGeom>
          <a:blipFill>
            <a:blip r:embed="rId9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">
              <a:cs typeface="MiSans Normal" panose="00000500000000000000" pitchFamily="2" charset="-122"/>
            </a:endParaRPr>
          </a:p>
        </p:txBody>
      </p:sp>
      <p:sp>
        <p:nvSpPr>
          <p:cNvPr id="17" name="矩形: 圆角 16"/>
          <p:cNvSpPr/>
          <p:nvPr>
            <p:custDataLst>
              <p:tags r:id="rId10"/>
            </p:custDataLst>
          </p:nvPr>
        </p:nvSpPr>
        <p:spPr>
          <a:xfrm>
            <a:off x="1165384" y="874395"/>
            <a:ext cx="2428399" cy="5131435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">
              <a:cs typeface="MiSans Normal" panose="00000500000000000000" pitchFamily="2" charset="-122"/>
            </a:endParaRPr>
          </a:p>
        </p:txBody>
      </p:sp>
      <p:sp>
        <p:nvSpPr>
          <p:cNvPr id="18" name="椭圆 17"/>
          <p:cNvSpPr/>
          <p:nvPr>
            <p:custDataLst>
              <p:tags r:id="rId11"/>
            </p:custDataLst>
          </p:nvPr>
        </p:nvSpPr>
        <p:spPr>
          <a:xfrm>
            <a:off x="3382804" y="1584960"/>
            <a:ext cx="116205" cy="15494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6FB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">
              <a:cs typeface="MiSans Normal" panose="00000500000000000000" pitchFamily="2" charset="-122"/>
            </a:endParaRPr>
          </a:p>
        </p:txBody>
      </p:sp>
      <p:sp>
        <p:nvSpPr>
          <p:cNvPr id="19" name="椭圆 18"/>
          <p:cNvSpPr/>
          <p:nvPr>
            <p:custDataLst>
              <p:tags r:id="rId12"/>
            </p:custDataLst>
          </p:nvPr>
        </p:nvSpPr>
        <p:spPr>
          <a:xfrm>
            <a:off x="1133951" y="4551045"/>
            <a:ext cx="116205" cy="15494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6FB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">
              <a:cs typeface="MiSans Normal" panose="00000500000000000000" pitchFamily="2" charset="-122"/>
            </a:endParaRPr>
          </a:p>
        </p:txBody>
      </p:sp>
      <p:cxnSp>
        <p:nvCxnSpPr>
          <p:cNvPr id="20" name="直接连接符 19"/>
          <p:cNvCxnSpPr/>
          <p:nvPr>
            <p:custDataLst>
              <p:tags r:id="rId13"/>
            </p:custDataLst>
          </p:nvPr>
        </p:nvCxnSpPr>
        <p:spPr>
          <a:xfrm>
            <a:off x="8767691" y="574430"/>
            <a:ext cx="0" cy="628357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署名"/>
          <p:cNvSpPr txBox="1">
            <a:spLocks noGrp="1"/>
          </p:cNvSpPr>
          <p:nvPr>
            <p:ph type="body" idx="2"/>
            <p:custDataLst>
              <p:tags r:id="rId14"/>
            </p:custDataLst>
          </p:nvPr>
        </p:nvSpPr>
        <p:spPr>
          <a:xfrm>
            <a:off x="4355306" y="4437380"/>
            <a:ext cx="4138613" cy="1350645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50000"/>
              </a:lnSpc>
              <a:buClrTx/>
              <a:buSzTx/>
              <a:buFontTx/>
              <a:buNone/>
              <a:defRPr kumimoji="0" lang="zh-CN" altLang="en-US" sz="1200" b="0" i="0" u="none" strike="noStrike" kern="1200" cap="none" spc="150" normalizeH="0" baseline="0" noProof="1" dirty="0">
                <a:solidFill>
                  <a:schemeClr val="accent1"/>
                </a:solidFill>
                <a:latin typeface="+mj-ea"/>
                <a:ea typeface="+mj-ea"/>
                <a:cs typeface="MiSans Normal" panose="00000500000000000000" pitchFamily="2" charset="-122"/>
              </a:defRPr>
            </a:lvl1pPr>
          </a:lstStyle>
          <a:p>
            <a:pPr lvl="0" algn="l">
              <a:lnSpc>
                <a:spcPct val="150000"/>
              </a:lnSpc>
            </a:pPr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7" name="标题"/>
          <p:cNvSpPr txBox="1">
            <a:spLocks noGrp="1"/>
          </p:cNvSpPr>
          <p:nvPr>
            <p:ph type="title" idx="1" hasCustomPrompt="1"/>
            <p:custDataLst>
              <p:tags r:id="rId15"/>
            </p:custDataLst>
          </p:nvPr>
        </p:nvSpPr>
        <p:spPr>
          <a:xfrm>
            <a:off x="4344757" y="1584960"/>
            <a:ext cx="4149090" cy="2480842"/>
          </a:xfrm>
          <a:prstGeom prst="rect">
            <a:avLst/>
          </a:prstGeom>
          <a:noFill/>
        </p:spPr>
        <p:txBody>
          <a:bodyPr vert="horz" wrap="square" lIns="0" tIns="0" rIns="0" bIns="0" rtlCol="0" anchor="b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sz="6000" b="1" i="0" u="none" strike="noStrike" kern="1200" cap="none" spc="300" normalizeH="0" baseline="0" noProof="1" dirty="0">
                <a:gradFill>
                  <a:gsLst>
                    <a:gs pos="100000">
                      <a:schemeClr val="accent1"/>
                    </a:gs>
                    <a:gs pos="0">
                      <a:schemeClr val="accent1">
                        <a:lumMod val="75000"/>
                      </a:schemeClr>
                    </a:gs>
                  </a:gsLst>
                  <a:lin ang="8100000" scaled="0"/>
                </a:gradFill>
                <a:latin typeface="+mj-ea"/>
                <a:ea typeface="+mj-ea"/>
                <a:cs typeface="+mj-ea"/>
              </a:defRPr>
            </a:lvl1pPr>
          </a:lstStyle>
          <a:p>
            <a:pPr lvl="0"/>
            <a:r>
              <a:rPr dirty="0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6"/>
            </p:custDataLst>
          </p:nvPr>
        </p:nvSpPr>
        <p:spPr>
          <a:xfrm>
            <a:off x="459000" y="6314400"/>
            <a:ext cx="2025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7"/>
            </p:custDataLst>
          </p:nvPr>
        </p:nvSpPr>
        <p:spPr>
          <a:xfrm>
            <a:off x="3087000" y="6314400"/>
            <a:ext cx="297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8"/>
            </p:custDataLst>
          </p:nvPr>
        </p:nvSpPr>
        <p:spPr>
          <a:xfrm>
            <a:off x="6658200" y="6314400"/>
            <a:ext cx="2025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直接连接符 17"/>
          <p:cNvCxnSpPr/>
          <p:nvPr>
            <p:custDataLst>
              <p:tags r:id="rId2"/>
            </p:custDataLst>
          </p:nvPr>
        </p:nvCxnSpPr>
        <p:spPr>
          <a:xfrm>
            <a:off x="346418" y="860621"/>
            <a:ext cx="0" cy="5140166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>
            <p:custDataLst>
              <p:tags r:id="rId3"/>
            </p:custDataLst>
          </p:nvPr>
        </p:nvCxnSpPr>
        <p:spPr>
          <a:xfrm>
            <a:off x="369277" y="5578865"/>
            <a:ext cx="8387862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>
            <p:custDataLst>
              <p:tags r:id="rId4"/>
            </p:custDataLst>
          </p:nvPr>
        </p:nvCxnSpPr>
        <p:spPr>
          <a:xfrm>
            <a:off x="378875" y="1288073"/>
            <a:ext cx="87651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VCG41172951964"/>
          <p:cNvPicPr>
            <a:picLocks noChangeAspect="1"/>
          </p:cNvPicPr>
          <p:nvPr>
            <p:custDataLst>
              <p:tags r:id="rId5"/>
            </p:custDataLst>
          </p:nvPr>
        </p:nvPicPr>
        <p:blipFill rotWithShape="1">
          <a:blip r:embed="rId6">
            <a:alphaModFix amt="14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-100000"/>
                    </a14:imgEffect>
                  </a14:imgLayer>
                </a14:imgProps>
              </a:ext>
            </a:extLst>
          </a:blip>
          <a:srcRect b="5546"/>
          <a:stretch>
            <a:fillRect/>
          </a:stretch>
        </p:blipFill>
        <p:spPr>
          <a:xfrm>
            <a:off x="7174493" y="3210809"/>
            <a:ext cx="1970703" cy="2789942"/>
          </a:xfrm>
          <a:prstGeom prst="rect">
            <a:avLst/>
          </a:prstGeom>
        </p:spPr>
      </p:pic>
      <p:sp>
        <p:nvSpPr>
          <p:cNvPr id="12" name="VCG211375358076"/>
          <p:cNvSpPr/>
          <p:nvPr>
            <p:custDataLst>
              <p:tags r:id="rId8"/>
            </p:custDataLst>
          </p:nvPr>
        </p:nvSpPr>
        <p:spPr>
          <a:xfrm>
            <a:off x="1283018" y="1603058"/>
            <a:ext cx="2225993" cy="3655219"/>
          </a:xfrm>
          <a:prstGeom prst="roundRect">
            <a:avLst>
              <a:gd name="adj" fmla="val 50000"/>
            </a:avLst>
          </a:prstGeom>
          <a:blipFill>
            <a:blip r:embed="rId9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cs typeface="MiSans Normal" panose="00000500000000000000" pitchFamily="2" charset="-122"/>
            </a:endParaRPr>
          </a:p>
        </p:txBody>
      </p:sp>
      <p:sp>
        <p:nvSpPr>
          <p:cNvPr id="11" name="矩形: 圆角 8"/>
          <p:cNvSpPr/>
          <p:nvPr>
            <p:custDataLst>
              <p:tags r:id="rId10"/>
            </p:custDataLst>
          </p:nvPr>
        </p:nvSpPr>
        <p:spPr>
          <a:xfrm>
            <a:off x="1165384" y="1513046"/>
            <a:ext cx="2428399" cy="3848576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cs typeface="MiSans Normal" panose="00000500000000000000" pitchFamily="2" charset="-122"/>
            </a:endParaRPr>
          </a:p>
        </p:txBody>
      </p:sp>
      <p:sp>
        <p:nvSpPr>
          <p:cNvPr id="10" name="椭圆 9"/>
          <p:cNvSpPr/>
          <p:nvPr>
            <p:custDataLst>
              <p:tags r:id="rId11"/>
            </p:custDataLst>
          </p:nvPr>
        </p:nvSpPr>
        <p:spPr>
          <a:xfrm>
            <a:off x="3378041" y="2045970"/>
            <a:ext cx="116205" cy="11620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cs typeface="MiSans Normal" panose="00000500000000000000" pitchFamily="2" charset="-122"/>
            </a:endParaRPr>
          </a:p>
        </p:txBody>
      </p:sp>
      <p:sp>
        <p:nvSpPr>
          <p:cNvPr id="26" name="椭圆 25"/>
          <p:cNvSpPr/>
          <p:nvPr>
            <p:custDataLst>
              <p:tags r:id="rId12"/>
            </p:custDataLst>
          </p:nvPr>
        </p:nvSpPr>
        <p:spPr>
          <a:xfrm>
            <a:off x="1114901" y="4270534"/>
            <a:ext cx="116205" cy="11620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cs typeface="MiSans Normal" panose="00000500000000000000" pitchFamily="2" charset="-122"/>
            </a:endParaRPr>
          </a:p>
        </p:txBody>
      </p:sp>
      <p:cxnSp>
        <p:nvCxnSpPr>
          <p:cNvPr id="17" name="直接连接符 16"/>
          <p:cNvCxnSpPr/>
          <p:nvPr>
            <p:custDataLst>
              <p:tags r:id="rId13"/>
            </p:custDataLst>
          </p:nvPr>
        </p:nvCxnSpPr>
        <p:spPr>
          <a:xfrm>
            <a:off x="8767691" y="1288073"/>
            <a:ext cx="0" cy="471267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署名"/>
          <p:cNvSpPr txBox="1">
            <a:spLocks noGrp="1"/>
          </p:cNvSpPr>
          <p:nvPr>
            <p:ph type="body" idx="3"/>
            <p:custDataLst>
              <p:tags r:id="rId14"/>
            </p:custDataLst>
          </p:nvPr>
        </p:nvSpPr>
        <p:spPr>
          <a:xfrm>
            <a:off x="4354830" y="4281011"/>
            <a:ext cx="4149090" cy="959644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50000"/>
              </a:lnSpc>
              <a:buClrTx/>
              <a:buSzTx/>
              <a:buFontTx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accent1"/>
                </a:solidFill>
                <a:latin typeface="+mj-ea"/>
                <a:ea typeface="+mj-ea"/>
                <a:cs typeface="MiSans Normal" panose="00000500000000000000" pitchFamily="2" charset="-122"/>
              </a:defRPr>
            </a:lvl1pPr>
          </a:lstStyle>
          <a:p>
            <a:pPr lvl="0" algn="l">
              <a:lnSpc>
                <a:spcPct val="150000"/>
              </a:lnSpc>
            </a:pPr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8" name="副标题"/>
          <p:cNvSpPr txBox="1">
            <a:spLocks noGrp="1"/>
          </p:cNvSpPr>
          <p:nvPr>
            <p:ph type="body" idx="2" hasCustomPrompt="1"/>
            <p:custDataLst>
              <p:tags r:id="rId15"/>
            </p:custDataLst>
          </p:nvPr>
        </p:nvSpPr>
        <p:spPr>
          <a:xfrm>
            <a:off x="4354758" y="3535359"/>
            <a:ext cx="4138613" cy="407670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2400" b="1" i="0" u="none" strike="noStrike" kern="1200" cap="none" spc="3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iSans Normal" panose="00000500000000000000" pitchFamily="2" charset="-122"/>
              </a:defRPr>
            </a:lvl1pPr>
          </a:lstStyle>
          <a:p>
            <a:pPr lvl="0" algn="l"/>
            <a:r>
              <a:rPr>
                <a:sym typeface="+mn-ea"/>
              </a:rPr>
              <a:t>单击此处编辑母版副标题样式</a:t>
            </a:r>
            <a:endParaRPr>
              <a:sym typeface="+mn-ea"/>
            </a:endParaRPr>
          </a:p>
        </p:txBody>
      </p:sp>
      <p:sp>
        <p:nvSpPr>
          <p:cNvPr id="7" name="标题"/>
          <p:cNvSpPr txBox="1">
            <a:spLocks noGrp="1"/>
          </p:cNvSpPr>
          <p:nvPr>
            <p:ph type="title" idx="1" hasCustomPrompt="1"/>
            <p:custDataLst>
              <p:tags r:id="rId16"/>
            </p:custDataLst>
          </p:nvPr>
        </p:nvSpPr>
        <p:spPr>
          <a:xfrm>
            <a:off x="4354758" y="1834670"/>
            <a:ext cx="4149090" cy="1653064"/>
          </a:xfrm>
          <a:prstGeom prst="rect">
            <a:avLst/>
          </a:prstGeom>
          <a:noFill/>
        </p:spPr>
        <p:txBody>
          <a:bodyPr vert="horz" wrap="square" lIns="0" tIns="0" rIns="0" bIns="0" rtlCol="0" anchor="b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sz="5400" b="1" i="0" u="none" strike="noStrike" kern="1200" cap="none" spc="300" normalizeH="0" baseline="0" noProof="1" dirty="0">
                <a:gradFill>
                  <a:gsLst>
                    <a:gs pos="100000">
                      <a:schemeClr val="accent1"/>
                    </a:gs>
                    <a:gs pos="0">
                      <a:schemeClr val="accent1">
                        <a:lumMod val="75000"/>
                      </a:schemeClr>
                    </a:gs>
                  </a:gsLst>
                  <a:lin ang="8100000" scaled="0"/>
                </a:gradFill>
                <a:latin typeface="+mj-ea"/>
                <a:ea typeface="+mj-ea"/>
                <a:cs typeface="+mj-ea"/>
              </a:defRPr>
            </a:lvl1pPr>
          </a:lstStyle>
          <a:p>
            <a:pPr lvl="0"/>
            <a:r>
              <a:rPr>
                <a:sym typeface="+mn-ea"/>
              </a:rPr>
              <a:t>单击编辑标题</a:t>
            </a:r>
            <a:endParaRPr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7"/>
            </p:custDataLst>
          </p:nvPr>
        </p:nvSpPr>
        <p:spPr>
          <a:xfrm>
            <a:off x="459000" y="5593050"/>
            <a:ext cx="2025000" cy="2376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8"/>
            </p:custDataLst>
          </p:nvPr>
        </p:nvSpPr>
        <p:spPr>
          <a:xfrm>
            <a:off x="3087000" y="5593050"/>
            <a:ext cx="2970000" cy="2376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9"/>
            </p:custDataLst>
          </p:nvPr>
        </p:nvSpPr>
        <p:spPr>
          <a:xfrm>
            <a:off x="6658200" y="5593050"/>
            <a:ext cx="2025000" cy="2376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文"/>
          <p:cNvSpPr txBox="1">
            <a:spLocks noGrp="1"/>
          </p:cNvSpPr>
          <p:nvPr>
            <p:ph idx="3"/>
            <p:custDataLst>
              <p:tags r:id="rId2"/>
            </p:custDataLst>
          </p:nvPr>
        </p:nvSpPr>
        <p:spPr>
          <a:xfrm>
            <a:off x="456248" y="1824038"/>
            <a:ext cx="8226743" cy="3720465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lvl1pPr>
              <a:defRPr dirty="0">
                <a:latin typeface="+mn-ea"/>
                <a:ea typeface="+mn-ea"/>
                <a:sym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zh-CN" altLang="en-US" dirty="0">
                <a:sym typeface="+mn-ea"/>
              </a:rPr>
              <a:t>单击此处编辑母版文本样式</a:t>
            </a:r>
            <a:endParaRPr lang="zh-CN" altLang="en-US" dirty="0">
              <a:sym typeface="+mn-ea"/>
            </a:endParaRPr>
          </a:p>
          <a:p>
            <a:pPr lvl="1"/>
            <a:r>
              <a:rPr lang="zh-CN" altLang="en-US" dirty="0">
                <a:sym typeface="+mn-ea"/>
              </a:rPr>
              <a:t>第二级</a:t>
            </a:r>
            <a:endParaRPr lang="zh-CN" altLang="en-US" dirty="0">
              <a:sym typeface="+mn-ea"/>
            </a:endParaRPr>
          </a:p>
          <a:p>
            <a:pPr lvl="2"/>
            <a:r>
              <a:rPr lang="zh-CN" altLang="en-US" dirty="0">
                <a:sym typeface="+mn-ea"/>
              </a:rPr>
              <a:t>第三级</a:t>
            </a:r>
            <a:endParaRPr lang="zh-CN" altLang="en-US" dirty="0">
              <a:sym typeface="+mn-ea"/>
            </a:endParaRPr>
          </a:p>
          <a:p>
            <a:pPr lvl="3"/>
            <a:r>
              <a:rPr lang="zh-CN" altLang="en-US" dirty="0">
                <a:sym typeface="+mn-ea"/>
              </a:rPr>
              <a:t>第四级</a:t>
            </a:r>
            <a:endParaRPr lang="zh-CN" altLang="en-US" dirty="0">
              <a:sym typeface="+mn-ea"/>
            </a:endParaRPr>
          </a:p>
          <a:p>
            <a:pPr lvl="4"/>
            <a:r>
              <a:rPr lang="zh-CN" altLang="en-US">
                <a:sym typeface="+mn-ea"/>
              </a:rPr>
              <a:t>第五级</a:t>
            </a:r>
            <a:endParaRPr lang="zh-CN" altLang="en-US" dirty="0">
              <a:sym typeface="+mn-ea"/>
            </a:endParaRPr>
          </a:p>
        </p:txBody>
      </p:sp>
      <p:sp>
        <p:nvSpPr>
          <p:cNvPr id="8" name="标题"/>
          <p:cNvSpPr txBox="1">
            <a:spLocks noGrp="1"/>
          </p:cNvSpPr>
          <p:nvPr>
            <p:ph type="title" idx="2"/>
            <p:custDataLst>
              <p:tags r:id="rId3"/>
            </p:custDataLst>
          </p:nvPr>
        </p:nvSpPr>
        <p:spPr>
          <a:xfrm>
            <a:off x="456300" y="1105429"/>
            <a:ext cx="8226900" cy="52920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3600" b="1" i="0" u="none" strike="noStrike" kern="1200" cap="none" spc="300" normalizeH="0" baseline="0" noProof="1" dirty="0">
                <a:ln>
                  <a:noFill/>
                  <a:prstDash val="sysDot"/>
                </a:ln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2700000" scaled="0"/>
                </a:gradFill>
                <a:latin typeface="+mj-ea"/>
                <a:ea typeface="+mj-ea"/>
                <a:cs typeface="MiSans Normal" panose="00000500000000000000" pitchFamily="2" charset="-122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cxnSp>
        <p:nvCxnSpPr>
          <p:cNvPr id="7" name="直接连接符 6"/>
          <p:cNvCxnSpPr/>
          <p:nvPr>
            <p:custDataLst>
              <p:tags r:id="rId4"/>
            </p:custDataLst>
          </p:nvPr>
        </p:nvCxnSpPr>
        <p:spPr>
          <a:xfrm>
            <a:off x="0" y="1578666"/>
            <a:ext cx="914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459000" y="5593050"/>
            <a:ext cx="2025000" cy="2376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>
          <a:xfrm>
            <a:off x="3087000" y="5593050"/>
            <a:ext cx="2970000" cy="2376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>
          <a:xfrm>
            <a:off x="6658200" y="5593050"/>
            <a:ext cx="2025000" cy="2376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直接连接符 8"/>
          <p:cNvCxnSpPr/>
          <p:nvPr>
            <p:custDataLst>
              <p:tags r:id="rId2"/>
            </p:custDataLst>
          </p:nvPr>
        </p:nvCxnSpPr>
        <p:spPr>
          <a:xfrm>
            <a:off x="8767691" y="1288073"/>
            <a:ext cx="0" cy="471267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>
            <p:custDataLst>
              <p:tags r:id="rId3"/>
            </p:custDataLst>
          </p:nvPr>
        </p:nvCxnSpPr>
        <p:spPr>
          <a:xfrm>
            <a:off x="369277" y="5531240"/>
            <a:ext cx="8387862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>
            <p:custDataLst>
              <p:tags r:id="rId4"/>
            </p:custDataLst>
          </p:nvPr>
        </p:nvCxnSpPr>
        <p:spPr>
          <a:xfrm flipV="1">
            <a:off x="2194560" y="1310933"/>
            <a:ext cx="0" cy="422030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标题"/>
          <p:cNvSpPr txBox="1">
            <a:spLocks noGrp="1"/>
          </p:cNvSpPr>
          <p:nvPr>
            <p:ph type="title" idx="3" hasCustomPrompt="1"/>
            <p:custDataLst>
              <p:tags r:id="rId5"/>
            </p:custDataLst>
          </p:nvPr>
        </p:nvSpPr>
        <p:spPr>
          <a:xfrm>
            <a:off x="413861" y="2224564"/>
            <a:ext cx="1737836" cy="2121694"/>
          </a:xfrm>
          <a:prstGeom prst="rect">
            <a:avLst/>
          </a:prstGeom>
          <a:noFill/>
        </p:spPr>
        <p:txBody>
          <a:bodyPr vert="eaVert" wrap="square" lIns="0" tIns="0" rIns="0" bIns="0" rtlCol="0" anchor="ctr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20000"/>
              </a:lnSpc>
              <a:buClrTx/>
              <a:buSzTx/>
              <a:buFontTx/>
              <a:buNone/>
              <a:defRPr kumimoji="0" lang="zh-CN" altLang="en-US" sz="9600" b="0" i="0" u="none" strike="noStrike" kern="1200" cap="none" spc="300" normalizeH="0" baseline="0" noProof="1" dirty="0"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alpha val="71000"/>
                      </a:schemeClr>
                    </a:gs>
                  </a:gsLst>
                  <a:lin ang="8100000" scaled="0"/>
                </a:gradFill>
                <a:latin typeface="+mj-ea"/>
                <a:ea typeface="+mj-ea"/>
                <a:cs typeface="+mj-ea"/>
              </a:defRPr>
            </a:lvl1pPr>
          </a:lstStyle>
          <a:p>
            <a:pPr lvl="0" algn="ctr">
              <a:lnSpc>
                <a:spcPct val="120000"/>
              </a:lnSpc>
            </a:pPr>
            <a:r>
              <a:rPr>
                <a:sym typeface="+mn-ea"/>
              </a:rPr>
              <a:t>标题</a:t>
            </a:r>
            <a:endParaRPr>
              <a:sym typeface="+mn-ea"/>
            </a:endParaRPr>
          </a:p>
        </p:txBody>
      </p:sp>
      <p:cxnSp>
        <p:nvCxnSpPr>
          <p:cNvPr id="18" name="直接连接符 17"/>
          <p:cNvCxnSpPr/>
          <p:nvPr>
            <p:custDataLst>
              <p:tags r:id="rId6"/>
            </p:custDataLst>
          </p:nvPr>
        </p:nvCxnSpPr>
        <p:spPr>
          <a:xfrm>
            <a:off x="346418" y="860621"/>
            <a:ext cx="0" cy="5140166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>
            <p:custDataLst>
              <p:tags r:id="rId7"/>
            </p:custDataLst>
          </p:nvPr>
        </p:nvCxnSpPr>
        <p:spPr>
          <a:xfrm>
            <a:off x="378875" y="1282757"/>
            <a:ext cx="87651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>
          <a:xfrm>
            <a:off x="459000" y="5593050"/>
            <a:ext cx="2025000" cy="2376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>
          <a:xfrm>
            <a:off x="3087000" y="5593050"/>
            <a:ext cx="2970000" cy="2376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>
          <a:xfrm>
            <a:off x="6658200" y="5593050"/>
            <a:ext cx="2025000" cy="2376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直接连接符 13"/>
          <p:cNvCxnSpPr/>
          <p:nvPr>
            <p:custDataLst>
              <p:tags r:id="rId2"/>
            </p:custDataLst>
          </p:nvPr>
        </p:nvCxnSpPr>
        <p:spPr>
          <a:xfrm>
            <a:off x="8767691" y="1288073"/>
            <a:ext cx="0" cy="471267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>
            <p:custDataLst>
              <p:tags r:id="rId3"/>
            </p:custDataLst>
          </p:nvPr>
        </p:nvCxnSpPr>
        <p:spPr>
          <a:xfrm>
            <a:off x="369277" y="5531240"/>
            <a:ext cx="8387862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>
            <p:custDataLst>
              <p:tags r:id="rId4"/>
            </p:custDataLst>
          </p:nvPr>
        </p:nvCxnSpPr>
        <p:spPr>
          <a:xfrm>
            <a:off x="346418" y="860621"/>
            <a:ext cx="0" cy="5140166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>
            <p:custDataLst>
              <p:tags r:id="rId5"/>
            </p:custDataLst>
          </p:nvPr>
        </p:nvCxnSpPr>
        <p:spPr>
          <a:xfrm>
            <a:off x="378875" y="1288073"/>
            <a:ext cx="87651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标题"/>
          <p:cNvSpPr txBox="1">
            <a:spLocks noGrp="1"/>
          </p:cNvSpPr>
          <p:nvPr>
            <p:ph type="title" idx="5"/>
            <p:custDataLst>
              <p:tags r:id="rId6"/>
            </p:custDataLst>
          </p:nvPr>
        </p:nvSpPr>
        <p:spPr>
          <a:xfrm>
            <a:off x="1940957" y="3782882"/>
            <a:ext cx="5262086" cy="1212980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sz="3600" b="0" i="0" u="none" strike="noStrike" kern="1200" cap="none" spc="300" normalizeH="0" baseline="0" noProof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+mj-ea"/>
              </a:defRPr>
            </a:lvl1pPr>
          </a:lstStyle>
          <a:p>
            <a:pPr lvl="0" algn="ctr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8" name="矩形: 圆角 5"/>
          <p:cNvSpPr/>
          <p:nvPr>
            <p:custDataLst>
              <p:tags r:id="rId7"/>
            </p:custDataLst>
          </p:nvPr>
        </p:nvSpPr>
        <p:spPr>
          <a:xfrm rot="16200000">
            <a:off x="3657124" y="1103948"/>
            <a:ext cx="1829753" cy="3027998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cs typeface="MiSans Normal" panose="00000500000000000000" pitchFamily="2" charset="-122"/>
            </a:endParaRPr>
          </a:p>
        </p:txBody>
      </p:sp>
      <p:sp>
        <p:nvSpPr>
          <p:cNvPr id="9" name="椭圆 8"/>
          <p:cNvSpPr/>
          <p:nvPr>
            <p:custDataLst>
              <p:tags r:id="rId8"/>
            </p:custDataLst>
          </p:nvPr>
        </p:nvSpPr>
        <p:spPr>
          <a:xfrm rot="16200000">
            <a:off x="3479959" y="1752124"/>
            <a:ext cx="116681" cy="12192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cs typeface="MiSans Normal" panose="00000500000000000000" pitchFamily="2" charset="-122"/>
            </a:endParaRPr>
          </a:p>
        </p:txBody>
      </p:sp>
      <p:sp>
        <p:nvSpPr>
          <p:cNvPr id="12" name="VCG211375358076"/>
          <p:cNvSpPr/>
          <p:nvPr>
            <p:custDataLst>
              <p:tags r:id="rId9"/>
            </p:custDataLst>
          </p:nvPr>
        </p:nvSpPr>
        <p:spPr>
          <a:xfrm>
            <a:off x="3198971" y="1862138"/>
            <a:ext cx="2746058" cy="1547813"/>
          </a:xfrm>
          <a:prstGeom prst="roundRect">
            <a:avLst>
              <a:gd name="adj" fmla="val 50000"/>
            </a:avLst>
          </a:prstGeom>
          <a:blipFill>
            <a:blip r:embed="rId10"/>
            <a:stretch>
              <a:fillRect t="-329" b="-191002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>
              <a:cs typeface="MiSans Normal" panose="00000500000000000000" pitchFamily="2" charset="-122"/>
            </a:endParaRPr>
          </a:p>
        </p:txBody>
      </p:sp>
      <p:sp>
        <p:nvSpPr>
          <p:cNvPr id="7" name="节编号"/>
          <p:cNvSpPr txBox="1">
            <a:spLocks noGrp="1"/>
          </p:cNvSpPr>
          <p:nvPr>
            <p:ph type="body" idx="1" hasCustomPrompt="1"/>
            <p:custDataLst>
              <p:tags r:id="rId11"/>
            </p:custDataLst>
          </p:nvPr>
        </p:nvSpPr>
        <p:spPr>
          <a:xfrm>
            <a:off x="3957161" y="2235041"/>
            <a:ext cx="1208246" cy="885825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en-US" altLang="zh-CN" sz="9600" b="1" i="0" u="none" strike="noStrike" kern="1200" cap="none" spc="300" normalizeH="0" baseline="0" noProof="1" dirty="0"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0"/>
                </a:gradFill>
                <a:latin typeface="+mj-ea"/>
                <a:ea typeface="+mj-ea"/>
                <a:cs typeface="MiSans Normal" panose="00000500000000000000" pitchFamily="2" charset="-122"/>
              </a:defRPr>
            </a:lvl1pPr>
          </a:lstStyle>
          <a:p>
            <a:pPr lvl="0" algn="ctr"/>
            <a:r>
              <a:rPr dirty="0" err="1">
                <a:sym typeface="+mn-ea"/>
              </a:rPr>
              <a:t>编号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2"/>
            </p:custDataLst>
          </p:nvPr>
        </p:nvSpPr>
        <p:spPr>
          <a:xfrm>
            <a:off x="459000" y="5593050"/>
            <a:ext cx="2025000" cy="2376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3"/>
            </p:custDataLst>
          </p:nvPr>
        </p:nvSpPr>
        <p:spPr>
          <a:xfrm>
            <a:off x="3087000" y="5593050"/>
            <a:ext cx="2970000" cy="2376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4"/>
            </p:custDataLst>
          </p:nvPr>
        </p:nvSpPr>
        <p:spPr>
          <a:xfrm>
            <a:off x="6658200" y="5593050"/>
            <a:ext cx="2025000" cy="2376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showMasterSp="0">
  <p:cSld name="标题和两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直接连接符 10"/>
          <p:cNvCxnSpPr/>
          <p:nvPr>
            <p:custDataLst>
              <p:tags r:id="rId2"/>
            </p:custDataLst>
          </p:nvPr>
        </p:nvCxnSpPr>
        <p:spPr>
          <a:xfrm>
            <a:off x="0" y="1578666"/>
            <a:ext cx="914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文"/>
          <p:cNvSpPr txBox="1">
            <a:spLocks noGrp="1"/>
          </p:cNvSpPr>
          <p:nvPr>
            <p:ph idx="3"/>
            <p:custDataLst>
              <p:tags r:id="rId3"/>
            </p:custDataLst>
          </p:nvPr>
        </p:nvSpPr>
        <p:spPr>
          <a:xfrm>
            <a:off x="4800600" y="1824038"/>
            <a:ext cx="3882390" cy="3720465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MiSans Normal" panose="00000500000000000000" pitchFamily="2" charset="-122"/>
                <a:sym typeface="+mn-ea"/>
              </a:defRPr>
            </a:lvl1pPr>
            <a:lvl2pPr marL="685800" marR="0" lvl="1" indent="-22860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6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2pPr>
            <a:lvl3pPr marL="1143000" marR="0" lvl="2" indent="-22860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6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3pPr>
            <a:lvl4pPr marL="1600200" marR="0" lvl="3" indent="-22860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sz="14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4pPr>
            <a:lvl5pPr marL="2057400" marR="0" lvl="4" indent="-22860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4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9" name="正文"/>
          <p:cNvSpPr txBox="1">
            <a:spLocks noGrp="1"/>
          </p:cNvSpPr>
          <p:nvPr>
            <p:ph idx="2"/>
            <p:custDataLst>
              <p:tags r:id="rId4"/>
            </p:custDataLst>
          </p:nvPr>
        </p:nvSpPr>
        <p:spPr>
          <a:xfrm>
            <a:off x="456248" y="1824038"/>
            <a:ext cx="3882390" cy="3720465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MiSans Normal" panose="00000500000000000000" pitchFamily="2" charset="-122"/>
                <a:sym typeface="+mn-ea"/>
              </a:defRPr>
            </a:lvl1pPr>
            <a:lvl2pPr marL="685800" marR="0" lvl="1" indent="-22860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6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2pPr>
            <a:lvl3pPr marL="1143000" marR="0" lvl="2" indent="-22860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6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3pPr>
            <a:lvl4pPr marL="1600200" marR="0" lvl="3" indent="-22860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sz="14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4pPr>
            <a:lvl5pPr marL="2057400" marR="0" lvl="4" indent="-22860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4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8" name="标题"/>
          <p:cNvSpPr txBox="1">
            <a:spLocks noGrp="1"/>
          </p:cNvSpPr>
          <p:nvPr>
            <p:ph type="title" idx="1"/>
            <p:custDataLst>
              <p:tags r:id="rId5"/>
            </p:custDataLst>
          </p:nvPr>
        </p:nvSpPr>
        <p:spPr>
          <a:xfrm>
            <a:off x="456300" y="1105429"/>
            <a:ext cx="8226900" cy="52920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3600" b="0" i="0" u="none" strike="noStrike" kern="1200" cap="none" spc="300" normalizeH="0" baseline="0" noProof="1" dirty="0">
                <a:ln>
                  <a:noFill/>
                  <a:prstDash val="sysDot"/>
                </a:ln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2700000" scaled="0"/>
                </a:gradFill>
                <a:latin typeface="+mj-ea"/>
                <a:ea typeface="+mj-ea"/>
                <a:cs typeface="MiSans Normal" panose="00000500000000000000" pitchFamily="2" charset="-122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>
          <a:xfrm>
            <a:off x="459000" y="5593050"/>
            <a:ext cx="2025000" cy="2376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>
          <a:xfrm>
            <a:off x="3087000" y="5593050"/>
            <a:ext cx="2970000" cy="2376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>
          <a:xfrm>
            <a:off x="6658200" y="5593050"/>
            <a:ext cx="2025000" cy="2376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标题和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直接连接符 14"/>
          <p:cNvCxnSpPr/>
          <p:nvPr>
            <p:custDataLst>
              <p:tags r:id="rId2"/>
            </p:custDataLst>
          </p:nvPr>
        </p:nvCxnSpPr>
        <p:spPr>
          <a:xfrm>
            <a:off x="0" y="1578666"/>
            <a:ext cx="914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文"/>
          <p:cNvSpPr txBox="1">
            <a:spLocks noGrp="1"/>
          </p:cNvSpPr>
          <p:nvPr>
            <p:ph idx="5"/>
            <p:custDataLst>
              <p:tags r:id="rId3"/>
            </p:custDataLst>
          </p:nvPr>
        </p:nvSpPr>
        <p:spPr>
          <a:xfrm>
            <a:off x="4676400" y="2247750"/>
            <a:ext cx="4006800" cy="3296700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MiSans Normal" panose="00000500000000000000" pitchFamily="2" charset="-122"/>
                <a:sym typeface="+mn-ea"/>
              </a:defRPr>
            </a:lvl1pPr>
            <a:lvl2pPr marL="685800" marR="0" lvl="1" indent="-22860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6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2pPr>
            <a:lvl3pPr marL="1143000" marR="0" lvl="2" indent="-22860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6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3pPr>
            <a:lvl4pPr marL="1600200" marR="0" lvl="3" indent="-22860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sz="14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4pPr>
            <a:lvl5pPr marL="2057400" marR="0" lvl="4" indent="-22860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4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13" name="标题"/>
          <p:cNvSpPr txBox="1">
            <a:spLocks noGrp="1"/>
          </p:cNvSpPr>
          <p:nvPr>
            <p:ph type="title" idx="4"/>
            <p:custDataLst>
              <p:tags r:id="rId4"/>
            </p:custDataLst>
          </p:nvPr>
        </p:nvSpPr>
        <p:spPr>
          <a:xfrm>
            <a:off x="4676299" y="1872139"/>
            <a:ext cx="4006691" cy="357188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2000" b="1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MiSans Normal" panose="00000500000000000000" pitchFamily="2" charset="-122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12" name="正文"/>
          <p:cNvSpPr txBox="1">
            <a:spLocks noGrp="1"/>
          </p:cNvSpPr>
          <p:nvPr>
            <p:ph idx="3"/>
            <p:custDataLst>
              <p:tags r:id="rId5"/>
            </p:custDataLst>
          </p:nvPr>
        </p:nvSpPr>
        <p:spPr>
          <a:xfrm>
            <a:off x="456300" y="2247750"/>
            <a:ext cx="4006800" cy="3296700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MiSans Normal" panose="00000500000000000000" pitchFamily="2" charset="-122"/>
                <a:sym typeface="+mn-ea"/>
              </a:defRPr>
            </a:lvl1pPr>
            <a:lvl2pPr marL="685800" marR="0" lvl="1" indent="-22860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6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2pPr>
            <a:lvl3pPr marL="1143000" marR="0" lvl="2" indent="-22860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6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3pPr>
            <a:lvl4pPr marL="1600200" marR="0" lvl="3" indent="-22860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sz="14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4pPr>
            <a:lvl5pPr marL="2057400" marR="0" lvl="4" indent="-22860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4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 err="1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 err="1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 err="1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 err="1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11" name="标题"/>
          <p:cNvSpPr txBox="1">
            <a:spLocks noGrp="1"/>
          </p:cNvSpPr>
          <p:nvPr>
            <p:ph type="title" idx="2"/>
            <p:custDataLst>
              <p:tags r:id="rId6"/>
            </p:custDataLst>
          </p:nvPr>
        </p:nvSpPr>
        <p:spPr>
          <a:xfrm>
            <a:off x="456248" y="1872139"/>
            <a:ext cx="4006691" cy="357188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2000" b="1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MiSans Normal" panose="00000500000000000000" pitchFamily="2" charset="-122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10" name="标题"/>
          <p:cNvSpPr txBox="1">
            <a:spLocks noGrp="1"/>
          </p:cNvSpPr>
          <p:nvPr>
            <p:ph type="title" idx="1"/>
            <p:custDataLst>
              <p:tags r:id="rId7"/>
            </p:custDataLst>
          </p:nvPr>
        </p:nvSpPr>
        <p:spPr>
          <a:xfrm>
            <a:off x="456300" y="1105429"/>
            <a:ext cx="8226900" cy="52920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3600" b="0" i="0" u="none" strike="noStrike" kern="1200" cap="none" spc="300" normalizeH="0" baseline="0" noProof="1" dirty="0">
                <a:ln>
                  <a:noFill/>
                  <a:prstDash val="sysDot"/>
                </a:ln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2700000" scaled="0"/>
                </a:gradFill>
                <a:latin typeface="+mj-ea"/>
                <a:ea typeface="+mj-ea"/>
                <a:cs typeface="MiSans Normal" panose="00000500000000000000" pitchFamily="2" charset="-122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>
          <a:xfrm>
            <a:off x="459000" y="5593050"/>
            <a:ext cx="2025000" cy="2376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>
          <a:xfrm>
            <a:off x="3087000" y="5593050"/>
            <a:ext cx="2970000" cy="2376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>
          <a:xfrm>
            <a:off x="6658200" y="5593050"/>
            <a:ext cx="2025000" cy="2376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>
            <p:custDataLst>
              <p:tags r:id="rId2"/>
            </p:custDataLst>
          </p:nvPr>
        </p:nvCxnSpPr>
        <p:spPr>
          <a:xfrm>
            <a:off x="0" y="1578666"/>
            <a:ext cx="914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标题"/>
          <p:cNvSpPr txBox="1">
            <a:spLocks noGrp="1"/>
          </p:cNvSpPr>
          <p:nvPr>
            <p:ph type="title" idx="1"/>
            <p:custDataLst>
              <p:tags r:id="rId3"/>
            </p:custDataLst>
          </p:nvPr>
        </p:nvSpPr>
        <p:spPr>
          <a:xfrm>
            <a:off x="456300" y="1105429"/>
            <a:ext cx="8226900" cy="52920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3600" b="0" i="0" u="none" strike="noStrike" kern="1200" cap="none" spc="300" normalizeH="0" baseline="0" noProof="1" dirty="0">
                <a:ln>
                  <a:noFill/>
                  <a:prstDash val="sysDot"/>
                </a:ln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2700000" scaled="0"/>
                </a:gradFill>
                <a:latin typeface="+mj-ea"/>
                <a:ea typeface="+mj-ea"/>
                <a:cs typeface="MiSans Normal" panose="00000500000000000000" pitchFamily="2" charset="-122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459000" y="5593050"/>
            <a:ext cx="2025000" cy="2376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3087000" y="5593050"/>
            <a:ext cx="2970000" cy="2376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>
          <a:xfrm>
            <a:off x="6658200" y="5593050"/>
            <a:ext cx="2025000" cy="2376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文"/>
          <p:cNvSpPr txBox="1">
            <a:spLocks noGrp="1"/>
          </p:cNvSpPr>
          <p:nvPr>
            <p:ph idx="3"/>
            <p:custDataLst>
              <p:tags r:id="rId2"/>
            </p:custDataLst>
          </p:nvPr>
        </p:nvSpPr>
        <p:spPr>
          <a:xfrm>
            <a:off x="456248" y="1289050"/>
            <a:ext cx="8226743" cy="4960620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lvl1pPr>
              <a:defRPr dirty="0">
                <a:latin typeface="+mn-ea"/>
                <a:ea typeface="+mn-ea"/>
                <a:sym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zh-CN" altLang="en-US" dirty="0">
                <a:sym typeface="+mn-ea"/>
              </a:rPr>
              <a:t>单击此处编辑母版文本样式</a:t>
            </a:r>
            <a:endParaRPr lang="zh-CN" altLang="en-US" dirty="0">
              <a:sym typeface="+mn-ea"/>
            </a:endParaRPr>
          </a:p>
          <a:p>
            <a:pPr lvl="1"/>
            <a:r>
              <a:rPr lang="zh-CN" altLang="en-US" dirty="0">
                <a:sym typeface="+mn-ea"/>
              </a:rPr>
              <a:t>第二级</a:t>
            </a:r>
            <a:endParaRPr lang="zh-CN" altLang="en-US" dirty="0">
              <a:sym typeface="+mn-ea"/>
            </a:endParaRPr>
          </a:p>
          <a:p>
            <a:pPr lvl="2"/>
            <a:r>
              <a:rPr lang="zh-CN" altLang="en-US" dirty="0">
                <a:sym typeface="+mn-ea"/>
              </a:rPr>
              <a:t>第三级</a:t>
            </a:r>
            <a:endParaRPr lang="zh-CN" altLang="en-US" dirty="0">
              <a:sym typeface="+mn-ea"/>
            </a:endParaRPr>
          </a:p>
          <a:p>
            <a:pPr lvl="3"/>
            <a:r>
              <a:rPr lang="zh-CN" altLang="en-US" dirty="0">
                <a:sym typeface="+mn-ea"/>
              </a:rPr>
              <a:t>第四级</a:t>
            </a:r>
            <a:endParaRPr lang="zh-CN" altLang="en-US" dirty="0">
              <a:sym typeface="+mn-ea"/>
            </a:endParaRPr>
          </a:p>
          <a:p>
            <a:pPr lvl="4"/>
            <a:r>
              <a:rPr lang="zh-CN" altLang="en-US">
                <a:sym typeface="+mn-ea"/>
              </a:rPr>
              <a:t>第五级</a:t>
            </a:r>
            <a:endParaRPr lang="zh-CN" altLang="en-US" dirty="0">
              <a:sym typeface="+mn-ea"/>
            </a:endParaRPr>
          </a:p>
        </p:txBody>
      </p:sp>
      <p:sp>
        <p:nvSpPr>
          <p:cNvPr id="8" name="标题"/>
          <p:cNvSpPr txBox="1">
            <a:spLocks noGrp="1"/>
          </p:cNvSpPr>
          <p:nvPr>
            <p:ph type="title" idx="2"/>
            <p:custDataLst>
              <p:tags r:id="rId3"/>
            </p:custDataLst>
          </p:nvPr>
        </p:nvSpPr>
        <p:spPr>
          <a:xfrm>
            <a:off x="456300" y="330905"/>
            <a:ext cx="8226900" cy="70560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2700" b="1" i="0" u="none" strike="noStrike" kern="1200" cap="none" spc="300" normalizeH="0" baseline="0" noProof="1" dirty="0">
                <a:ln>
                  <a:noFill/>
                  <a:prstDash val="sysDot"/>
                </a:ln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2700000" scaled="0"/>
                </a:gradFill>
                <a:latin typeface="+mj-ea"/>
                <a:ea typeface="+mj-ea"/>
                <a:cs typeface="MiSans Normal" panose="00000500000000000000" pitchFamily="2" charset="-122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cxnSp>
        <p:nvCxnSpPr>
          <p:cNvPr id="7" name="直接连接符 6"/>
          <p:cNvCxnSpPr/>
          <p:nvPr>
            <p:custDataLst>
              <p:tags r:id="rId4"/>
            </p:custDataLst>
          </p:nvPr>
        </p:nvCxnSpPr>
        <p:spPr>
          <a:xfrm>
            <a:off x="0" y="961888"/>
            <a:ext cx="914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459000" y="6314400"/>
            <a:ext cx="2025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>
          <a:xfrm>
            <a:off x="3087000" y="6314400"/>
            <a:ext cx="297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>
          <a:xfrm>
            <a:off x="6658200" y="6314400"/>
            <a:ext cx="2025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仅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文"/>
          <p:cNvSpPr txBox="1"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6248" y="1313498"/>
            <a:ext cx="8226743" cy="4236244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MiSans Normal" panose="00000500000000000000" pitchFamily="2" charset="-122"/>
                <a:sym typeface="+mn-ea"/>
              </a:defRPr>
            </a:lvl1pPr>
            <a:lvl2pPr marL="685800" marR="0" lvl="1" indent="-22860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6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2pPr>
            <a:lvl3pPr marL="1143000" marR="0" lvl="2" indent="-22860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6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3pPr>
            <a:lvl4pPr marL="1600200" marR="0" lvl="3" indent="-22860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sz="14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4pPr>
            <a:lvl5pPr marL="2057400" marR="0" lvl="4" indent="-22860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4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 err="1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 err="1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 err="1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 err="1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459000" y="5593050"/>
            <a:ext cx="2025000" cy="2376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3087000" y="5593050"/>
            <a:ext cx="2970000" cy="2376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6658200" y="5593050"/>
            <a:ext cx="2025000" cy="2376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标题和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接连接符 7"/>
          <p:cNvCxnSpPr/>
          <p:nvPr>
            <p:custDataLst>
              <p:tags r:id="rId2"/>
            </p:custDataLst>
          </p:nvPr>
        </p:nvCxnSpPr>
        <p:spPr>
          <a:xfrm>
            <a:off x="0" y="1578666"/>
            <a:ext cx="914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副标题"/>
          <p:cNvSpPr txBox="1">
            <a:spLocks noGrp="1"/>
          </p:cNvSpPr>
          <p:nvPr>
            <p:ph type="body" idx="2" hasCustomPrompt="1"/>
            <p:custDataLst>
              <p:tags r:id="rId3"/>
            </p:custDataLst>
          </p:nvPr>
        </p:nvSpPr>
        <p:spPr>
          <a:xfrm>
            <a:off x="456300" y="1630204"/>
            <a:ext cx="8226743" cy="377666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2000" b="0" i="0" u="none" strike="noStrike" kern="1200" cap="none" spc="3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iSans Normal" panose="00000500000000000000" pitchFamily="2" charset="-122"/>
              </a:defRPr>
            </a:lvl1pPr>
          </a:lstStyle>
          <a:p>
            <a:pPr lvl="0" algn="l"/>
            <a:r>
              <a:rPr>
                <a:sym typeface="+mn-ea"/>
              </a:rPr>
              <a:t>单击此处编辑母版副标题样式</a:t>
            </a:r>
            <a:endParaRPr>
              <a:sym typeface="+mn-ea"/>
            </a:endParaRPr>
          </a:p>
        </p:txBody>
      </p:sp>
      <p:sp>
        <p:nvSpPr>
          <p:cNvPr id="6" name="标题"/>
          <p:cNvSpPr txBox="1">
            <a:spLocks noGrp="1"/>
          </p:cNvSpPr>
          <p:nvPr>
            <p:ph type="title" idx="1"/>
            <p:custDataLst>
              <p:tags r:id="rId4"/>
            </p:custDataLst>
          </p:nvPr>
        </p:nvSpPr>
        <p:spPr>
          <a:xfrm>
            <a:off x="456300" y="1105429"/>
            <a:ext cx="8226900" cy="52920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3600" b="0" i="0" u="none" strike="noStrike" kern="1200" cap="none" spc="300" normalizeH="0" baseline="0" noProof="1" dirty="0">
                <a:ln>
                  <a:noFill/>
                  <a:prstDash val="sysDot"/>
                </a:ln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2700000" scaled="0"/>
                </a:gradFill>
                <a:latin typeface="+mj-ea"/>
                <a:ea typeface="+mj-ea"/>
                <a:cs typeface="MiSans Normal" panose="00000500000000000000" pitchFamily="2" charset="-122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459000" y="5593050"/>
            <a:ext cx="2025000" cy="2376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>
          <a:xfrm>
            <a:off x="3087000" y="5593050"/>
            <a:ext cx="2970000" cy="2376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>
          <a:xfrm>
            <a:off x="6658200" y="5593050"/>
            <a:ext cx="2025000" cy="2376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接连接符 11"/>
          <p:cNvCxnSpPr/>
          <p:nvPr>
            <p:custDataLst>
              <p:tags r:id="rId2"/>
            </p:custDataLst>
          </p:nvPr>
        </p:nvCxnSpPr>
        <p:spPr>
          <a:xfrm>
            <a:off x="346418" y="860621"/>
            <a:ext cx="0" cy="5140166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>
            <p:custDataLst>
              <p:tags r:id="rId3"/>
            </p:custDataLst>
          </p:nvPr>
        </p:nvCxnSpPr>
        <p:spPr>
          <a:xfrm>
            <a:off x="369277" y="5578865"/>
            <a:ext cx="8387862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>
            <p:custDataLst>
              <p:tags r:id="rId4"/>
            </p:custDataLst>
          </p:nvPr>
        </p:nvCxnSpPr>
        <p:spPr>
          <a:xfrm>
            <a:off x="378875" y="1288073"/>
            <a:ext cx="87651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VCG41172951964"/>
          <p:cNvPicPr>
            <a:picLocks noChangeAspect="1"/>
          </p:cNvPicPr>
          <p:nvPr>
            <p:custDataLst>
              <p:tags r:id="rId5"/>
            </p:custDataLst>
          </p:nvPr>
        </p:nvPicPr>
        <p:blipFill rotWithShape="1">
          <a:blip r:embed="rId6">
            <a:alphaModFix amt="14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-100000"/>
                    </a14:imgEffect>
                  </a14:imgLayer>
                </a14:imgProps>
              </a:ext>
            </a:extLst>
          </a:blip>
          <a:srcRect b="5546"/>
          <a:stretch>
            <a:fillRect/>
          </a:stretch>
        </p:blipFill>
        <p:spPr>
          <a:xfrm>
            <a:off x="7174493" y="3210809"/>
            <a:ext cx="1970703" cy="2789942"/>
          </a:xfrm>
          <a:prstGeom prst="rect">
            <a:avLst/>
          </a:prstGeom>
        </p:spPr>
      </p:pic>
      <p:sp>
        <p:nvSpPr>
          <p:cNvPr id="16" name="VCG211375358076"/>
          <p:cNvSpPr/>
          <p:nvPr>
            <p:custDataLst>
              <p:tags r:id="rId8"/>
            </p:custDataLst>
          </p:nvPr>
        </p:nvSpPr>
        <p:spPr>
          <a:xfrm>
            <a:off x="1283018" y="1603058"/>
            <a:ext cx="2225993" cy="3655219"/>
          </a:xfrm>
          <a:prstGeom prst="roundRect">
            <a:avLst>
              <a:gd name="adj" fmla="val 50000"/>
            </a:avLst>
          </a:prstGeom>
          <a:blipFill>
            <a:blip r:embed="rId9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cs typeface="MiSans Normal" panose="00000500000000000000" pitchFamily="2" charset="-122"/>
            </a:endParaRPr>
          </a:p>
        </p:txBody>
      </p:sp>
      <p:sp>
        <p:nvSpPr>
          <p:cNvPr id="17" name="矩形: 圆角 16"/>
          <p:cNvSpPr/>
          <p:nvPr>
            <p:custDataLst>
              <p:tags r:id="rId10"/>
            </p:custDataLst>
          </p:nvPr>
        </p:nvSpPr>
        <p:spPr>
          <a:xfrm>
            <a:off x="1165384" y="1513046"/>
            <a:ext cx="2428399" cy="3848576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cs typeface="MiSans Normal" panose="00000500000000000000" pitchFamily="2" charset="-122"/>
            </a:endParaRPr>
          </a:p>
        </p:txBody>
      </p:sp>
      <p:sp>
        <p:nvSpPr>
          <p:cNvPr id="18" name="椭圆 17"/>
          <p:cNvSpPr/>
          <p:nvPr>
            <p:custDataLst>
              <p:tags r:id="rId11"/>
            </p:custDataLst>
          </p:nvPr>
        </p:nvSpPr>
        <p:spPr>
          <a:xfrm>
            <a:off x="3382804" y="2045970"/>
            <a:ext cx="116205" cy="116205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6FB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cs typeface="MiSans Normal" panose="00000500000000000000" pitchFamily="2" charset="-122"/>
            </a:endParaRPr>
          </a:p>
        </p:txBody>
      </p:sp>
      <p:sp>
        <p:nvSpPr>
          <p:cNvPr id="19" name="椭圆 18"/>
          <p:cNvSpPr/>
          <p:nvPr>
            <p:custDataLst>
              <p:tags r:id="rId12"/>
            </p:custDataLst>
          </p:nvPr>
        </p:nvSpPr>
        <p:spPr>
          <a:xfrm>
            <a:off x="1133951" y="4270534"/>
            <a:ext cx="116205" cy="116205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6FB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cs typeface="MiSans Normal" panose="00000500000000000000" pitchFamily="2" charset="-122"/>
            </a:endParaRPr>
          </a:p>
        </p:txBody>
      </p:sp>
      <p:cxnSp>
        <p:nvCxnSpPr>
          <p:cNvPr id="20" name="直接连接符 19"/>
          <p:cNvCxnSpPr/>
          <p:nvPr>
            <p:custDataLst>
              <p:tags r:id="rId13"/>
            </p:custDataLst>
          </p:nvPr>
        </p:nvCxnSpPr>
        <p:spPr>
          <a:xfrm>
            <a:off x="8767691" y="1288073"/>
            <a:ext cx="0" cy="471267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署名"/>
          <p:cNvSpPr txBox="1">
            <a:spLocks noGrp="1"/>
          </p:cNvSpPr>
          <p:nvPr>
            <p:ph type="body" idx="2"/>
            <p:custDataLst>
              <p:tags r:id="rId14"/>
            </p:custDataLst>
          </p:nvPr>
        </p:nvSpPr>
        <p:spPr>
          <a:xfrm>
            <a:off x="4355306" y="4185285"/>
            <a:ext cx="4138613" cy="1012984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50000"/>
              </a:lnSpc>
              <a:buClrTx/>
              <a:buSzTx/>
              <a:buFontTx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accent1"/>
                </a:solidFill>
                <a:latin typeface="+mj-ea"/>
                <a:ea typeface="+mj-ea"/>
                <a:cs typeface="MiSans Normal" panose="00000500000000000000" pitchFamily="2" charset="-122"/>
              </a:defRPr>
            </a:lvl1pPr>
          </a:lstStyle>
          <a:p>
            <a:pPr lvl="0" algn="l">
              <a:lnSpc>
                <a:spcPct val="150000"/>
              </a:lnSpc>
            </a:pPr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7" name="标题"/>
          <p:cNvSpPr txBox="1">
            <a:spLocks noGrp="1"/>
          </p:cNvSpPr>
          <p:nvPr>
            <p:ph type="title" idx="1" hasCustomPrompt="1"/>
            <p:custDataLst>
              <p:tags r:id="rId15"/>
            </p:custDataLst>
          </p:nvPr>
        </p:nvSpPr>
        <p:spPr>
          <a:xfrm>
            <a:off x="4344757" y="2045970"/>
            <a:ext cx="4149090" cy="1860632"/>
          </a:xfrm>
          <a:prstGeom prst="rect">
            <a:avLst/>
          </a:prstGeom>
          <a:noFill/>
        </p:spPr>
        <p:txBody>
          <a:bodyPr vert="horz" wrap="square" lIns="0" tIns="0" rIns="0" bIns="0" rtlCol="0" anchor="b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sz="8000" b="1" i="0" u="none" strike="noStrike" kern="1200" cap="none" spc="300" normalizeH="0" baseline="0" noProof="1" dirty="0">
                <a:gradFill>
                  <a:gsLst>
                    <a:gs pos="100000">
                      <a:schemeClr val="accent1"/>
                    </a:gs>
                    <a:gs pos="0">
                      <a:schemeClr val="accent1">
                        <a:lumMod val="75000"/>
                      </a:schemeClr>
                    </a:gs>
                  </a:gsLst>
                  <a:lin ang="8100000" scaled="0"/>
                </a:gradFill>
                <a:latin typeface="+mj-ea"/>
                <a:ea typeface="+mj-ea"/>
                <a:cs typeface="+mj-ea"/>
              </a:defRPr>
            </a:lvl1pPr>
          </a:lstStyle>
          <a:p>
            <a:pPr lvl="0"/>
            <a:r>
              <a:rPr dirty="0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6"/>
            </p:custDataLst>
          </p:nvPr>
        </p:nvSpPr>
        <p:spPr>
          <a:xfrm>
            <a:off x="459000" y="5593050"/>
            <a:ext cx="2025000" cy="2376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7"/>
            </p:custDataLst>
          </p:nvPr>
        </p:nvSpPr>
        <p:spPr>
          <a:xfrm>
            <a:off x="3087000" y="5593050"/>
            <a:ext cx="2970000" cy="2376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8"/>
            </p:custDataLst>
          </p:nvPr>
        </p:nvSpPr>
        <p:spPr>
          <a:xfrm>
            <a:off x="6658200" y="5593050"/>
            <a:ext cx="2025000" cy="2376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直接连接符 17"/>
          <p:cNvCxnSpPr/>
          <p:nvPr>
            <p:custDataLst>
              <p:tags r:id="rId2"/>
            </p:custDataLst>
          </p:nvPr>
        </p:nvCxnSpPr>
        <p:spPr>
          <a:xfrm>
            <a:off x="346418" y="4495"/>
            <a:ext cx="0" cy="685355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>
            <p:custDataLst>
              <p:tags r:id="rId3"/>
            </p:custDataLst>
          </p:nvPr>
        </p:nvCxnSpPr>
        <p:spPr>
          <a:xfrm>
            <a:off x="369277" y="6295487"/>
            <a:ext cx="8387862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>
            <p:custDataLst>
              <p:tags r:id="rId4"/>
            </p:custDataLst>
          </p:nvPr>
        </p:nvCxnSpPr>
        <p:spPr>
          <a:xfrm>
            <a:off x="378875" y="574430"/>
            <a:ext cx="87651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VCG41172951964"/>
          <p:cNvPicPr>
            <a:picLocks noChangeAspect="1"/>
          </p:cNvPicPr>
          <p:nvPr>
            <p:custDataLst>
              <p:tags r:id="rId5"/>
            </p:custDataLst>
          </p:nvPr>
        </p:nvPicPr>
        <p:blipFill rotWithShape="1">
          <a:blip r:embed="rId6">
            <a:alphaModFix amt="14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-100000"/>
                    </a14:imgEffect>
                  </a14:imgLayer>
                </a14:imgProps>
              </a:ext>
            </a:extLst>
          </a:blip>
          <a:srcRect b="5546"/>
          <a:stretch>
            <a:fillRect/>
          </a:stretch>
        </p:blipFill>
        <p:spPr>
          <a:xfrm>
            <a:off x="7174493" y="3138078"/>
            <a:ext cx="1970703" cy="3719922"/>
          </a:xfrm>
          <a:prstGeom prst="rect">
            <a:avLst/>
          </a:prstGeom>
        </p:spPr>
      </p:pic>
      <p:sp>
        <p:nvSpPr>
          <p:cNvPr id="12" name="VCG211375358076"/>
          <p:cNvSpPr/>
          <p:nvPr>
            <p:custDataLst>
              <p:tags r:id="rId8"/>
            </p:custDataLst>
          </p:nvPr>
        </p:nvSpPr>
        <p:spPr>
          <a:xfrm>
            <a:off x="1283018" y="994410"/>
            <a:ext cx="2225993" cy="4873625"/>
          </a:xfrm>
          <a:prstGeom prst="roundRect">
            <a:avLst>
              <a:gd name="adj" fmla="val 50000"/>
            </a:avLst>
          </a:prstGeom>
          <a:blipFill>
            <a:blip r:embed="rId9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">
              <a:cs typeface="MiSans Normal" panose="00000500000000000000" pitchFamily="2" charset="-122"/>
            </a:endParaRPr>
          </a:p>
        </p:txBody>
      </p:sp>
      <p:sp>
        <p:nvSpPr>
          <p:cNvPr id="11" name="矩形: 圆角 8"/>
          <p:cNvSpPr/>
          <p:nvPr>
            <p:custDataLst>
              <p:tags r:id="rId10"/>
            </p:custDataLst>
          </p:nvPr>
        </p:nvSpPr>
        <p:spPr>
          <a:xfrm>
            <a:off x="1165384" y="874395"/>
            <a:ext cx="2428399" cy="5131435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">
              <a:cs typeface="MiSans Normal" panose="00000500000000000000" pitchFamily="2" charset="-122"/>
            </a:endParaRPr>
          </a:p>
        </p:txBody>
      </p:sp>
      <p:sp>
        <p:nvSpPr>
          <p:cNvPr id="10" name="椭圆 9"/>
          <p:cNvSpPr/>
          <p:nvPr>
            <p:custDataLst>
              <p:tags r:id="rId11"/>
            </p:custDataLst>
          </p:nvPr>
        </p:nvSpPr>
        <p:spPr>
          <a:xfrm>
            <a:off x="3378041" y="1584960"/>
            <a:ext cx="116205" cy="15494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">
              <a:cs typeface="MiSans Normal" panose="00000500000000000000" pitchFamily="2" charset="-122"/>
            </a:endParaRPr>
          </a:p>
        </p:txBody>
      </p:sp>
      <p:sp>
        <p:nvSpPr>
          <p:cNvPr id="26" name="椭圆 25"/>
          <p:cNvSpPr/>
          <p:nvPr>
            <p:custDataLst>
              <p:tags r:id="rId12"/>
            </p:custDataLst>
          </p:nvPr>
        </p:nvSpPr>
        <p:spPr>
          <a:xfrm>
            <a:off x="1114901" y="4551045"/>
            <a:ext cx="116205" cy="15494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">
              <a:cs typeface="MiSans Normal" panose="00000500000000000000" pitchFamily="2" charset="-122"/>
            </a:endParaRPr>
          </a:p>
        </p:txBody>
      </p:sp>
      <p:cxnSp>
        <p:nvCxnSpPr>
          <p:cNvPr id="17" name="直接连接符 16"/>
          <p:cNvCxnSpPr/>
          <p:nvPr>
            <p:custDataLst>
              <p:tags r:id="rId13"/>
            </p:custDataLst>
          </p:nvPr>
        </p:nvCxnSpPr>
        <p:spPr>
          <a:xfrm>
            <a:off x="8767691" y="574430"/>
            <a:ext cx="0" cy="628357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署名"/>
          <p:cNvSpPr txBox="1">
            <a:spLocks noGrp="1"/>
          </p:cNvSpPr>
          <p:nvPr>
            <p:ph type="body" idx="3"/>
            <p:custDataLst>
              <p:tags r:id="rId14"/>
            </p:custDataLst>
          </p:nvPr>
        </p:nvSpPr>
        <p:spPr>
          <a:xfrm>
            <a:off x="4354830" y="4565015"/>
            <a:ext cx="4149090" cy="1279525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50000"/>
              </a:lnSpc>
              <a:buClrTx/>
              <a:buSzTx/>
              <a:buFontTx/>
              <a:buNone/>
              <a:defRPr kumimoji="0" lang="zh-CN" altLang="en-US" sz="1200" b="0" i="0" u="none" strike="noStrike" kern="1200" cap="none" spc="150" normalizeH="0" baseline="0" noProof="1" dirty="0">
                <a:solidFill>
                  <a:schemeClr val="accent1"/>
                </a:solidFill>
                <a:latin typeface="+mj-ea"/>
                <a:ea typeface="+mj-ea"/>
                <a:cs typeface="MiSans Normal" panose="00000500000000000000" pitchFamily="2" charset="-122"/>
              </a:defRPr>
            </a:lvl1pPr>
          </a:lstStyle>
          <a:p>
            <a:pPr lvl="0" algn="l">
              <a:lnSpc>
                <a:spcPct val="150000"/>
              </a:lnSpc>
            </a:pPr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8" name="副标题"/>
          <p:cNvSpPr txBox="1">
            <a:spLocks noGrp="1"/>
          </p:cNvSpPr>
          <p:nvPr>
            <p:ph type="body" idx="2" hasCustomPrompt="1"/>
            <p:custDataLst>
              <p:tags r:id="rId15"/>
            </p:custDataLst>
          </p:nvPr>
        </p:nvSpPr>
        <p:spPr>
          <a:xfrm>
            <a:off x="4354758" y="3570812"/>
            <a:ext cx="4138613" cy="543560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1800" b="1" i="0" u="none" strike="noStrike" kern="1200" cap="none" spc="3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iSans Normal" panose="00000500000000000000" pitchFamily="2" charset="-122"/>
              </a:defRPr>
            </a:lvl1pPr>
          </a:lstStyle>
          <a:p>
            <a:pPr lvl="0" algn="l"/>
            <a:r>
              <a:rPr>
                <a:sym typeface="+mn-ea"/>
              </a:rPr>
              <a:t>单击此处编辑母版副标题样式</a:t>
            </a:r>
            <a:endParaRPr>
              <a:sym typeface="+mn-ea"/>
            </a:endParaRPr>
          </a:p>
        </p:txBody>
      </p:sp>
      <p:sp>
        <p:nvSpPr>
          <p:cNvPr id="7" name="标题"/>
          <p:cNvSpPr txBox="1">
            <a:spLocks noGrp="1"/>
          </p:cNvSpPr>
          <p:nvPr>
            <p:ph type="title" idx="1" hasCustomPrompt="1"/>
            <p:custDataLst>
              <p:tags r:id="rId16"/>
            </p:custDataLst>
          </p:nvPr>
        </p:nvSpPr>
        <p:spPr>
          <a:xfrm>
            <a:off x="4354758" y="1303227"/>
            <a:ext cx="4149090" cy="2204085"/>
          </a:xfrm>
          <a:prstGeom prst="rect">
            <a:avLst/>
          </a:prstGeom>
          <a:noFill/>
        </p:spPr>
        <p:txBody>
          <a:bodyPr vert="horz" wrap="square" lIns="0" tIns="0" rIns="0" bIns="0" rtlCol="0" anchor="b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sz="4050" b="1" i="0" u="none" strike="noStrike" kern="1200" cap="none" spc="300" normalizeH="0" baseline="0" noProof="1" dirty="0">
                <a:gradFill>
                  <a:gsLst>
                    <a:gs pos="100000">
                      <a:schemeClr val="accent1"/>
                    </a:gs>
                    <a:gs pos="0">
                      <a:schemeClr val="accent1">
                        <a:lumMod val="75000"/>
                      </a:schemeClr>
                    </a:gs>
                  </a:gsLst>
                  <a:lin ang="8100000" scaled="0"/>
                </a:gradFill>
                <a:latin typeface="+mj-ea"/>
                <a:ea typeface="+mj-ea"/>
                <a:cs typeface="+mj-ea"/>
              </a:defRPr>
            </a:lvl1pPr>
          </a:lstStyle>
          <a:p>
            <a:pPr lvl="0"/>
            <a:r>
              <a:rPr>
                <a:sym typeface="+mn-ea"/>
              </a:rPr>
              <a:t>单击编辑标题</a:t>
            </a:r>
            <a:endParaRPr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7"/>
            </p:custDataLst>
          </p:nvPr>
        </p:nvSpPr>
        <p:spPr>
          <a:xfrm>
            <a:off x="459000" y="6314400"/>
            <a:ext cx="2025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8"/>
            </p:custDataLst>
          </p:nvPr>
        </p:nvSpPr>
        <p:spPr>
          <a:xfrm>
            <a:off x="3087000" y="6314400"/>
            <a:ext cx="297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9"/>
            </p:custDataLst>
          </p:nvPr>
        </p:nvSpPr>
        <p:spPr>
          <a:xfrm>
            <a:off x="6658200" y="6314400"/>
            <a:ext cx="2025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文"/>
          <p:cNvSpPr txBox="1">
            <a:spLocks noGrp="1"/>
          </p:cNvSpPr>
          <p:nvPr>
            <p:ph idx="3"/>
            <p:custDataLst>
              <p:tags r:id="rId2"/>
            </p:custDataLst>
          </p:nvPr>
        </p:nvSpPr>
        <p:spPr>
          <a:xfrm>
            <a:off x="456248" y="1289050"/>
            <a:ext cx="8226743" cy="4960620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lvl1pPr>
              <a:defRPr dirty="0">
                <a:latin typeface="+mn-ea"/>
                <a:ea typeface="+mn-ea"/>
                <a:sym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zh-CN" altLang="en-US" dirty="0">
                <a:sym typeface="+mn-ea"/>
              </a:rPr>
              <a:t>单击此处编辑母版文本样式</a:t>
            </a:r>
            <a:endParaRPr lang="zh-CN" altLang="en-US" dirty="0">
              <a:sym typeface="+mn-ea"/>
            </a:endParaRPr>
          </a:p>
          <a:p>
            <a:pPr lvl="1"/>
            <a:r>
              <a:rPr lang="zh-CN" altLang="en-US" dirty="0">
                <a:sym typeface="+mn-ea"/>
              </a:rPr>
              <a:t>第二级</a:t>
            </a:r>
            <a:endParaRPr lang="zh-CN" altLang="en-US" dirty="0">
              <a:sym typeface="+mn-ea"/>
            </a:endParaRPr>
          </a:p>
          <a:p>
            <a:pPr lvl="2"/>
            <a:r>
              <a:rPr lang="zh-CN" altLang="en-US" dirty="0">
                <a:sym typeface="+mn-ea"/>
              </a:rPr>
              <a:t>第三级</a:t>
            </a:r>
            <a:endParaRPr lang="zh-CN" altLang="en-US" dirty="0">
              <a:sym typeface="+mn-ea"/>
            </a:endParaRPr>
          </a:p>
          <a:p>
            <a:pPr lvl="3"/>
            <a:r>
              <a:rPr lang="zh-CN" altLang="en-US" dirty="0">
                <a:sym typeface="+mn-ea"/>
              </a:rPr>
              <a:t>第四级</a:t>
            </a:r>
            <a:endParaRPr lang="zh-CN" altLang="en-US" dirty="0">
              <a:sym typeface="+mn-ea"/>
            </a:endParaRPr>
          </a:p>
          <a:p>
            <a:pPr lvl="4"/>
            <a:r>
              <a:rPr lang="zh-CN" altLang="en-US">
                <a:sym typeface="+mn-ea"/>
              </a:rPr>
              <a:t>第五级</a:t>
            </a:r>
            <a:endParaRPr lang="zh-CN" altLang="en-US" dirty="0">
              <a:sym typeface="+mn-ea"/>
            </a:endParaRPr>
          </a:p>
        </p:txBody>
      </p:sp>
      <p:sp>
        <p:nvSpPr>
          <p:cNvPr id="8" name="标题"/>
          <p:cNvSpPr txBox="1">
            <a:spLocks noGrp="1"/>
          </p:cNvSpPr>
          <p:nvPr>
            <p:ph type="title" idx="2"/>
            <p:custDataLst>
              <p:tags r:id="rId3"/>
            </p:custDataLst>
          </p:nvPr>
        </p:nvSpPr>
        <p:spPr>
          <a:xfrm>
            <a:off x="456300" y="330905"/>
            <a:ext cx="8226900" cy="70560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2700" b="1" i="0" u="none" strike="noStrike" kern="1200" cap="none" spc="300" normalizeH="0" baseline="0" noProof="1" dirty="0">
                <a:ln>
                  <a:noFill/>
                  <a:prstDash val="sysDot"/>
                </a:ln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2700000" scaled="0"/>
                </a:gradFill>
                <a:latin typeface="+mj-ea"/>
                <a:ea typeface="+mj-ea"/>
                <a:cs typeface="MiSans Normal" panose="00000500000000000000" pitchFamily="2" charset="-122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cxnSp>
        <p:nvCxnSpPr>
          <p:cNvPr id="7" name="直接连接符 6"/>
          <p:cNvCxnSpPr/>
          <p:nvPr>
            <p:custDataLst>
              <p:tags r:id="rId4"/>
            </p:custDataLst>
          </p:nvPr>
        </p:nvCxnSpPr>
        <p:spPr>
          <a:xfrm>
            <a:off x="0" y="961888"/>
            <a:ext cx="914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459000" y="6314400"/>
            <a:ext cx="2025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>
          <a:xfrm>
            <a:off x="3087000" y="6314400"/>
            <a:ext cx="297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>
          <a:xfrm>
            <a:off x="6658200" y="6314400"/>
            <a:ext cx="2025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直接连接符 8"/>
          <p:cNvCxnSpPr/>
          <p:nvPr>
            <p:custDataLst>
              <p:tags r:id="rId2"/>
            </p:custDataLst>
          </p:nvPr>
        </p:nvCxnSpPr>
        <p:spPr>
          <a:xfrm>
            <a:off x="8767691" y="574430"/>
            <a:ext cx="0" cy="628357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>
            <p:custDataLst>
              <p:tags r:id="rId3"/>
            </p:custDataLst>
          </p:nvPr>
        </p:nvCxnSpPr>
        <p:spPr>
          <a:xfrm>
            <a:off x="369277" y="6231987"/>
            <a:ext cx="8387862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>
            <p:custDataLst>
              <p:tags r:id="rId4"/>
            </p:custDataLst>
          </p:nvPr>
        </p:nvCxnSpPr>
        <p:spPr>
          <a:xfrm flipV="1">
            <a:off x="2194560" y="604911"/>
            <a:ext cx="0" cy="5627077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标题"/>
          <p:cNvSpPr txBox="1">
            <a:spLocks noGrp="1"/>
          </p:cNvSpPr>
          <p:nvPr>
            <p:ph type="title" idx="3" hasCustomPrompt="1"/>
            <p:custDataLst>
              <p:tags r:id="rId5"/>
            </p:custDataLst>
          </p:nvPr>
        </p:nvSpPr>
        <p:spPr>
          <a:xfrm>
            <a:off x="413861" y="1823085"/>
            <a:ext cx="1737836" cy="2828925"/>
          </a:xfrm>
          <a:prstGeom prst="rect">
            <a:avLst/>
          </a:prstGeom>
          <a:noFill/>
        </p:spPr>
        <p:txBody>
          <a:bodyPr vert="eaVert" wrap="square" lIns="0" tIns="0" rIns="0" bIns="0" rtlCol="0" anchor="ctr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20000"/>
              </a:lnSpc>
              <a:buClrTx/>
              <a:buSzTx/>
              <a:buFontTx/>
              <a:buNone/>
              <a:defRPr kumimoji="0" lang="zh-CN" altLang="en-US" sz="7200" b="0" i="0" u="none" strike="noStrike" kern="1200" cap="none" spc="300" normalizeH="0" baseline="0" noProof="1" dirty="0"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alpha val="71000"/>
                      </a:schemeClr>
                    </a:gs>
                  </a:gsLst>
                  <a:lin ang="8100000" scaled="0"/>
                </a:gradFill>
                <a:latin typeface="+mj-ea"/>
                <a:ea typeface="+mj-ea"/>
                <a:cs typeface="+mj-ea"/>
              </a:defRPr>
            </a:lvl1pPr>
          </a:lstStyle>
          <a:p>
            <a:pPr lvl="0" algn="ctr">
              <a:lnSpc>
                <a:spcPct val="120000"/>
              </a:lnSpc>
            </a:pPr>
            <a:r>
              <a:rPr>
                <a:sym typeface="+mn-ea"/>
              </a:rPr>
              <a:t>标题</a:t>
            </a:r>
            <a:endParaRPr>
              <a:sym typeface="+mn-ea"/>
            </a:endParaRPr>
          </a:p>
        </p:txBody>
      </p:sp>
      <p:cxnSp>
        <p:nvCxnSpPr>
          <p:cNvPr id="18" name="直接连接符 17"/>
          <p:cNvCxnSpPr/>
          <p:nvPr>
            <p:custDataLst>
              <p:tags r:id="rId6"/>
            </p:custDataLst>
          </p:nvPr>
        </p:nvCxnSpPr>
        <p:spPr>
          <a:xfrm>
            <a:off x="346418" y="4495"/>
            <a:ext cx="0" cy="685355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>
            <p:custDataLst>
              <p:tags r:id="rId7"/>
            </p:custDataLst>
          </p:nvPr>
        </p:nvCxnSpPr>
        <p:spPr>
          <a:xfrm>
            <a:off x="378875" y="567342"/>
            <a:ext cx="87651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>
          <a:xfrm>
            <a:off x="459000" y="6314400"/>
            <a:ext cx="2025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>
          <a:xfrm>
            <a:off x="3087000" y="6314400"/>
            <a:ext cx="297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>
          <a:xfrm>
            <a:off x="6658200" y="6314400"/>
            <a:ext cx="2025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直接连接符 13"/>
          <p:cNvCxnSpPr/>
          <p:nvPr>
            <p:custDataLst>
              <p:tags r:id="rId2"/>
            </p:custDataLst>
          </p:nvPr>
        </p:nvCxnSpPr>
        <p:spPr>
          <a:xfrm>
            <a:off x="8767691" y="574430"/>
            <a:ext cx="0" cy="628357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>
            <p:custDataLst>
              <p:tags r:id="rId3"/>
            </p:custDataLst>
          </p:nvPr>
        </p:nvCxnSpPr>
        <p:spPr>
          <a:xfrm>
            <a:off x="369277" y="6231987"/>
            <a:ext cx="8387862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>
            <p:custDataLst>
              <p:tags r:id="rId4"/>
            </p:custDataLst>
          </p:nvPr>
        </p:nvCxnSpPr>
        <p:spPr>
          <a:xfrm>
            <a:off x="346418" y="4495"/>
            <a:ext cx="0" cy="685355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>
            <p:custDataLst>
              <p:tags r:id="rId5"/>
            </p:custDataLst>
          </p:nvPr>
        </p:nvCxnSpPr>
        <p:spPr>
          <a:xfrm>
            <a:off x="378875" y="574430"/>
            <a:ext cx="87651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标题"/>
          <p:cNvSpPr txBox="1">
            <a:spLocks noGrp="1"/>
          </p:cNvSpPr>
          <p:nvPr>
            <p:ph type="title" idx="5"/>
            <p:custDataLst>
              <p:tags r:id="rId6"/>
            </p:custDataLst>
          </p:nvPr>
        </p:nvSpPr>
        <p:spPr>
          <a:xfrm>
            <a:off x="1940957" y="3900842"/>
            <a:ext cx="5262086" cy="1617307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sz="2700" b="0" i="0" u="none" strike="noStrike" kern="1200" cap="none" spc="300" normalizeH="0" baseline="0" noProof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+mj-ea"/>
              </a:defRPr>
            </a:lvl1pPr>
          </a:lstStyle>
          <a:p>
            <a:pPr lvl="0" algn="ctr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8" name="矩形: 圆角 5"/>
          <p:cNvSpPr/>
          <p:nvPr>
            <p:custDataLst>
              <p:tags r:id="rId7"/>
            </p:custDataLst>
          </p:nvPr>
        </p:nvSpPr>
        <p:spPr>
          <a:xfrm rot="16200000">
            <a:off x="3657124" y="328930"/>
            <a:ext cx="1829753" cy="4037330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">
              <a:cs typeface="MiSans Normal" panose="00000500000000000000" pitchFamily="2" charset="-122"/>
            </a:endParaRPr>
          </a:p>
        </p:txBody>
      </p:sp>
      <p:sp>
        <p:nvSpPr>
          <p:cNvPr id="9" name="椭圆 8"/>
          <p:cNvSpPr/>
          <p:nvPr>
            <p:custDataLst>
              <p:tags r:id="rId8"/>
            </p:custDataLst>
          </p:nvPr>
        </p:nvSpPr>
        <p:spPr>
          <a:xfrm rot="16200000">
            <a:off x="3479959" y="1193165"/>
            <a:ext cx="116681" cy="16256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">
              <a:cs typeface="MiSans Normal" panose="00000500000000000000" pitchFamily="2" charset="-122"/>
            </a:endParaRPr>
          </a:p>
        </p:txBody>
      </p:sp>
      <p:sp>
        <p:nvSpPr>
          <p:cNvPr id="12" name="VCG211375358076"/>
          <p:cNvSpPr/>
          <p:nvPr>
            <p:custDataLst>
              <p:tags r:id="rId9"/>
            </p:custDataLst>
          </p:nvPr>
        </p:nvSpPr>
        <p:spPr>
          <a:xfrm>
            <a:off x="3198971" y="1339850"/>
            <a:ext cx="2746058" cy="2063750"/>
          </a:xfrm>
          <a:prstGeom prst="roundRect">
            <a:avLst>
              <a:gd name="adj" fmla="val 50000"/>
            </a:avLst>
          </a:prstGeom>
          <a:blipFill>
            <a:blip r:embed="rId10"/>
            <a:stretch>
              <a:fillRect t="-329" b="-191002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" dirty="0">
              <a:cs typeface="MiSans Normal" panose="00000500000000000000" pitchFamily="2" charset="-122"/>
            </a:endParaRPr>
          </a:p>
        </p:txBody>
      </p:sp>
      <p:sp>
        <p:nvSpPr>
          <p:cNvPr id="7" name="节编号"/>
          <p:cNvSpPr txBox="1">
            <a:spLocks noGrp="1"/>
          </p:cNvSpPr>
          <p:nvPr>
            <p:ph type="body" idx="1" hasCustomPrompt="1"/>
            <p:custDataLst>
              <p:tags r:id="rId11"/>
            </p:custDataLst>
          </p:nvPr>
        </p:nvSpPr>
        <p:spPr>
          <a:xfrm>
            <a:off x="3957161" y="1837055"/>
            <a:ext cx="1208246" cy="11811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en-US" altLang="zh-CN" sz="7200" b="1" i="0" u="none" strike="noStrike" kern="1200" cap="none" spc="300" normalizeH="0" baseline="0" noProof="1" dirty="0"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0"/>
                </a:gradFill>
                <a:latin typeface="+mj-ea"/>
                <a:ea typeface="+mj-ea"/>
                <a:cs typeface="MiSans Normal" panose="00000500000000000000" pitchFamily="2" charset="-122"/>
              </a:defRPr>
            </a:lvl1pPr>
          </a:lstStyle>
          <a:p>
            <a:pPr lvl="0" algn="ctr"/>
            <a:r>
              <a:rPr dirty="0" err="1">
                <a:sym typeface="+mn-ea"/>
              </a:rPr>
              <a:t>编号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2"/>
            </p:custDataLst>
          </p:nvPr>
        </p:nvSpPr>
        <p:spPr>
          <a:xfrm>
            <a:off x="459000" y="6314400"/>
            <a:ext cx="2025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3"/>
            </p:custDataLst>
          </p:nvPr>
        </p:nvSpPr>
        <p:spPr>
          <a:xfrm>
            <a:off x="3087000" y="6314400"/>
            <a:ext cx="297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4"/>
            </p:custDataLst>
          </p:nvPr>
        </p:nvSpPr>
        <p:spPr>
          <a:xfrm>
            <a:off x="6658200" y="6314400"/>
            <a:ext cx="2025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showMasterSp="0">
  <p:cSld name="标题和两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直接连接符 10"/>
          <p:cNvCxnSpPr/>
          <p:nvPr>
            <p:custDataLst>
              <p:tags r:id="rId2"/>
            </p:custDataLst>
          </p:nvPr>
        </p:nvCxnSpPr>
        <p:spPr>
          <a:xfrm>
            <a:off x="0" y="961888"/>
            <a:ext cx="914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文"/>
          <p:cNvSpPr txBox="1">
            <a:spLocks noGrp="1"/>
          </p:cNvSpPr>
          <p:nvPr>
            <p:ph idx="3"/>
            <p:custDataLst>
              <p:tags r:id="rId3"/>
            </p:custDataLst>
          </p:nvPr>
        </p:nvSpPr>
        <p:spPr>
          <a:xfrm>
            <a:off x="4800600" y="1289050"/>
            <a:ext cx="3882390" cy="4960620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35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MiSans Normal" panose="00000500000000000000" pitchFamily="2" charset="-122"/>
                <a:sym typeface="+mn-ea"/>
              </a:defRPr>
            </a:lvl1pPr>
            <a:lvl2pPr marL="514350" marR="0" lvl="1" indent="-17145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2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2pPr>
            <a:lvl3pPr marL="857250" marR="0" lvl="2" indent="-17145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2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3pPr>
            <a:lvl4pPr marL="1200150" marR="0" lvl="3" indent="-17145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sz="105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4pPr>
            <a:lvl5pPr marL="1543050" marR="0" lvl="4" indent="-17145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05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</a:lvl6pPr>
            <a:lvl7pPr marL="22288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lvl7pPr>
            <a:lvl8pPr marL="25717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lvl8pPr>
            <a:lvl9pPr marL="29146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9" name="正文"/>
          <p:cNvSpPr txBox="1">
            <a:spLocks noGrp="1"/>
          </p:cNvSpPr>
          <p:nvPr>
            <p:ph idx="2"/>
            <p:custDataLst>
              <p:tags r:id="rId4"/>
            </p:custDataLst>
          </p:nvPr>
        </p:nvSpPr>
        <p:spPr>
          <a:xfrm>
            <a:off x="456248" y="1289050"/>
            <a:ext cx="3882390" cy="4960620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35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MiSans Normal" panose="00000500000000000000" pitchFamily="2" charset="-122"/>
                <a:sym typeface="+mn-ea"/>
              </a:defRPr>
            </a:lvl1pPr>
            <a:lvl2pPr marL="514350" marR="0" lvl="1" indent="-17145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2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2pPr>
            <a:lvl3pPr marL="857250" marR="0" lvl="2" indent="-17145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2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3pPr>
            <a:lvl4pPr marL="1200150" marR="0" lvl="3" indent="-17145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sz="105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4pPr>
            <a:lvl5pPr marL="1543050" marR="0" lvl="4" indent="-17145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05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</a:lvl6pPr>
            <a:lvl7pPr marL="22288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lvl7pPr>
            <a:lvl8pPr marL="25717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lvl8pPr>
            <a:lvl9pPr marL="29146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8" name="标题"/>
          <p:cNvSpPr txBox="1">
            <a:spLocks noGrp="1"/>
          </p:cNvSpPr>
          <p:nvPr>
            <p:ph type="title" idx="1"/>
            <p:custDataLst>
              <p:tags r:id="rId5"/>
            </p:custDataLst>
          </p:nvPr>
        </p:nvSpPr>
        <p:spPr>
          <a:xfrm>
            <a:off x="456300" y="330905"/>
            <a:ext cx="8226900" cy="70560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2700" b="0" i="0" u="none" strike="noStrike" kern="1200" cap="none" spc="300" normalizeH="0" baseline="0" noProof="1" dirty="0">
                <a:ln>
                  <a:noFill/>
                  <a:prstDash val="sysDot"/>
                </a:ln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2700000" scaled="0"/>
                </a:gradFill>
                <a:latin typeface="+mj-ea"/>
                <a:ea typeface="+mj-ea"/>
                <a:cs typeface="MiSans Normal" panose="00000500000000000000" pitchFamily="2" charset="-122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>
          <a:xfrm>
            <a:off x="459000" y="6314400"/>
            <a:ext cx="2025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>
          <a:xfrm>
            <a:off x="3087000" y="6314400"/>
            <a:ext cx="297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>
          <a:xfrm>
            <a:off x="6658200" y="6314400"/>
            <a:ext cx="2025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标题和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直接连接符 14"/>
          <p:cNvCxnSpPr/>
          <p:nvPr>
            <p:custDataLst>
              <p:tags r:id="rId2"/>
            </p:custDataLst>
          </p:nvPr>
        </p:nvCxnSpPr>
        <p:spPr>
          <a:xfrm>
            <a:off x="0" y="961888"/>
            <a:ext cx="914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文"/>
          <p:cNvSpPr txBox="1">
            <a:spLocks noGrp="1"/>
          </p:cNvSpPr>
          <p:nvPr>
            <p:ph idx="5"/>
            <p:custDataLst>
              <p:tags r:id="rId3"/>
            </p:custDataLst>
          </p:nvPr>
        </p:nvSpPr>
        <p:spPr>
          <a:xfrm>
            <a:off x="4676400" y="1854000"/>
            <a:ext cx="4006800" cy="4395600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35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MiSans Normal" panose="00000500000000000000" pitchFamily="2" charset="-122"/>
                <a:sym typeface="+mn-ea"/>
              </a:defRPr>
            </a:lvl1pPr>
            <a:lvl2pPr marL="514350" marR="0" lvl="1" indent="-17145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2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2pPr>
            <a:lvl3pPr marL="857250" marR="0" lvl="2" indent="-17145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2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3pPr>
            <a:lvl4pPr marL="1200150" marR="0" lvl="3" indent="-17145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sz="105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4pPr>
            <a:lvl5pPr marL="1543050" marR="0" lvl="4" indent="-17145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05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</a:lvl6pPr>
            <a:lvl7pPr marL="22288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lvl7pPr>
            <a:lvl8pPr marL="25717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lvl8pPr>
            <a:lvl9pPr marL="29146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13" name="标题"/>
          <p:cNvSpPr txBox="1">
            <a:spLocks noGrp="1"/>
          </p:cNvSpPr>
          <p:nvPr>
            <p:ph type="title" idx="4"/>
            <p:custDataLst>
              <p:tags r:id="rId4"/>
            </p:custDataLst>
          </p:nvPr>
        </p:nvSpPr>
        <p:spPr>
          <a:xfrm>
            <a:off x="4676299" y="1353185"/>
            <a:ext cx="4006691" cy="47625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1500" b="1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MiSans Normal" panose="00000500000000000000" pitchFamily="2" charset="-122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12" name="正文"/>
          <p:cNvSpPr txBox="1">
            <a:spLocks noGrp="1"/>
          </p:cNvSpPr>
          <p:nvPr>
            <p:ph idx="3"/>
            <p:custDataLst>
              <p:tags r:id="rId5"/>
            </p:custDataLst>
          </p:nvPr>
        </p:nvSpPr>
        <p:spPr>
          <a:xfrm>
            <a:off x="456300" y="1854000"/>
            <a:ext cx="4006800" cy="4395600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35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MiSans Normal" panose="00000500000000000000" pitchFamily="2" charset="-122"/>
                <a:sym typeface="+mn-ea"/>
              </a:defRPr>
            </a:lvl1pPr>
            <a:lvl2pPr marL="514350" marR="0" lvl="1" indent="-17145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2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2pPr>
            <a:lvl3pPr marL="857250" marR="0" lvl="2" indent="-17145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2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3pPr>
            <a:lvl4pPr marL="1200150" marR="0" lvl="3" indent="-17145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sz="105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4pPr>
            <a:lvl5pPr marL="1543050" marR="0" lvl="4" indent="-17145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05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</a:lvl6pPr>
            <a:lvl7pPr marL="22288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lvl7pPr>
            <a:lvl8pPr marL="25717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lvl8pPr>
            <a:lvl9pPr marL="29146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 err="1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 err="1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 err="1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 err="1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11" name="标题"/>
          <p:cNvSpPr txBox="1">
            <a:spLocks noGrp="1"/>
          </p:cNvSpPr>
          <p:nvPr>
            <p:ph type="title" idx="2"/>
            <p:custDataLst>
              <p:tags r:id="rId6"/>
            </p:custDataLst>
          </p:nvPr>
        </p:nvSpPr>
        <p:spPr>
          <a:xfrm>
            <a:off x="456248" y="1353185"/>
            <a:ext cx="4006691" cy="47625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1500" b="1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MiSans Normal" panose="00000500000000000000" pitchFamily="2" charset="-122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10" name="标题"/>
          <p:cNvSpPr txBox="1">
            <a:spLocks noGrp="1"/>
          </p:cNvSpPr>
          <p:nvPr>
            <p:ph type="title" idx="1"/>
            <p:custDataLst>
              <p:tags r:id="rId7"/>
            </p:custDataLst>
          </p:nvPr>
        </p:nvSpPr>
        <p:spPr>
          <a:xfrm>
            <a:off x="456300" y="330905"/>
            <a:ext cx="8226900" cy="70560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2700" b="0" i="0" u="none" strike="noStrike" kern="1200" cap="none" spc="300" normalizeH="0" baseline="0" noProof="1" dirty="0">
                <a:ln>
                  <a:noFill/>
                  <a:prstDash val="sysDot"/>
                </a:ln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2700000" scaled="0"/>
                </a:gradFill>
                <a:latin typeface="+mj-ea"/>
                <a:ea typeface="+mj-ea"/>
                <a:cs typeface="MiSans Normal" panose="00000500000000000000" pitchFamily="2" charset="-122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>
          <a:xfrm>
            <a:off x="459000" y="6314400"/>
            <a:ext cx="2025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>
          <a:xfrm>
            <a:off x="3087000" y="6314400"/>
            <a:ext cx="297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>
          <a:xfrm>
            <a:off x="6658200" y="6314400"/>
            <a:ext cx="2025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>
            <p:custDataLst>
              <p:tags r:id="rId2"/>
            </p:custDataLst>
          </p:nvPr>
        </p:nvCxnSpPr>
        <p:spPr>
          <a:xfrm>
            <a:off x="0" y="961888"/>
            <a:ext cx="914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标题"/>
          <p:cNvSpPr txBox="1">
            <a:spLocks noGrp="1"/>
          </p:cNvSpPr>
          <p:nvPr>
            <p:ph type="title" idx="1"/>
            <p:custDataLst>
              <p:tags r:id="rId3"/>
            </p:custDataLst>
          </p:nvPr>
        </p:nvSpPr>
        <p:spPr>
          <a:xfrm>
            <a:off x="456300" y="330905"/>
            <a:ext cx="8226900" cy="70560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2700" b="0" i="0" u="none" strike="noStrike" kern="1200" cap="none" spc="300" normalizeH="0" baseline="0" noProof="1" dirty="0">
                <a:ln>
                  <a:noFill/>
                  <a:prstDash val="sysDot"/>
                </a:ln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2700000" scaled="0"/>
                </a:gradFill>
                <a:latin typeface="+mj-ea"/>
                <a:ea typeface="+mj-ea"/>
                <a:cs typeface="MiSans Normal" panose="00000500000000000000" pitchFamily="2" charset="-122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459000" y="6314400"/>
            <a:ext cx="2025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3087000" y="6314400"/>
            <a:ext cx="297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>
          <a:xfrm>
            <a:off x="6658200" y="6314400"/>
            <a:ext cx="2025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直接连接符 8"/>
          <p:cNvCxnSpPr/>
          <p:nvPr>
            <p:custDataLst>
              <p:tags r:id="rId2"/>
            </p:custDataLst>
          </p:nvPr>
        </p:nvCxnSpPr>
        <p:spPr>
          <a:xfrm>
            <a:off x="8767691" y="574430"/>
            <a:ext cx="0" cy="628357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>
            <p:custDataLst>
              <p:tags r:id="rId3"/>
            </p:custDataLst>
          </p:nvPr>
        </p:nvCxnSpPr>
        <p:spPr>
          <a:xfrm>
            <a:off x="369277" y="6231987"/>
            <a:ext cx="8387862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>
            <p:custDataLst>
              <p:tags r:id="rId4"/>
            </p:custDataLst>
          </p:nvPr>
        </p:nvCxnSpPr>
        <p:spPr>
          <a:xfrm flipV="1">
            <a:off x="2194560" y="604911"/>
            <a:ext cx="0" cy="5627077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标题"/>
          <p:cNvSpPr txBox="1">
            <a:spLocks noGrp="1"/>
          </p:cNvSpPr>
          <p:nvPr>
            <p:ph type="title" idx="3" hasCustomPrompt="1"/>
            <p:custDataLst>
              <p:tags r:id="rId5"/>
            </p:custDataLst>
          </p:nvPr>
        </p:nvSpPr>
        <p:spPr>
          <a:xfrm>
            <a:off x="413861" y="1823085"/>
            <a:ext cx="1737836" cy="2828925"/>
          </a:xfrm>
          <a:prstGeom prst="rect">
            <a:avLst/>
          </a:prstGeom>
          <a:noFill/>
        </p:spPr>
        <p:txBody>
          <a:bodyPr vert="eaVert" wrap="square" lIns="0" tIns="0" rIns="0" bIns="0" rtlCol="0" anchor="ctr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20000"/>
              </a:lnSpc>
              <a:buClrTx/>
              <a:buSzTx/>
              <a:buFontTx/>
              <a:buNone/>
              <a:defRPr kumimoji="0" lang="zh-CN" altLang="en-US" sz="7200" b="0" i="0" u="none" strike="noStrike" kern="1200" cap="none" spc="300" normalizeH="0" baseline="0" noProof="1" dirty="0"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alpha val="71000"/>
                      </a:schemeClr>
                    </a:gs>
                  </a:gsLst>
                  <a:lin ang="8100000" scaled="0"/>
                </a:gradFill>
                <a:latin typeface="+mj-ea"/>
                <a:ea typeface="+mj-ea"/>
                <a:cs typeface="+mj-ea"/>
              </a:defRPr>
            </a:lvl1pPr>
          </a:lstStyle>
          <a:p>
            <a:pPr lvl="0" algn="ctr">
              <a:lnSpc>
                <a:spcPct val="120000"/>
              </a:lnSpc>
            </a:pPr>
            <a:r>
              <a:rPr>
                <a:sym typeface="+mn-ea"/>
              </a:rPr>
              <a:t>标题</a:t>
            </a:r>
            <a:endParaRPr>
              <a:sym typeface="+mn-ea"/>
            </a:endParaRPr>
          </a:p>
        </p:txBody>
      </p:sp>
      <p:cxnSp>
        <p:nvCxnSpPr>
          <p:cNvPr id="18" name="直接连接符 17"/>
          <p:cNvCxnSpPr/>
          <p:nvPr>
            <p:custDataLst>
              <p:tags r:id="rId6"/>
            </p:custDataLst>
          </p:nvPr>
        </p:nvCxnSpPr>
        <p:spPr>
          <a:xfrm>
            <a:off x="346418" y="4495"/>
            <a:ext cx="0" cy="685355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>
            <p:custDataLst>
              <p:tags r:id="rId7"/>
            </p:custDataLst>
          </p:nvPr>
        </p:nvCxnSpPr>
        <p:spPr>
          <a:xfrm>
            <a:off x="378875" y="567342"/>
            <a:ext cx="87651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>
          <a:xfrm>
            <a:off x="459000" y="6314400"/>
            <a:ext cx="2025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>
          <a:xfrm>
            <a:off x="3087000" y="6314400"/>
            <a:ext cx="297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>
          <a:xfrm>
            <a:off x="6658200" y="6314400"/>
            <a:ext cx="2025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仅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文"/>
          <p:cNvSpPr txBox="1"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6248" y="608330"/>
            <a:ext cx="8226743" cy="5648325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35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MiSans Normal" panose="00000500000000000000" pitchFamily="2" charset="-122"/>
                <a:sym typeface="+mn-ea"/>
              </a:defRPr>
            </a:lvl1pPr>
            <a:lvl2pPr marL="514350" marR="0" lvl="1" indent="-17145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2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2pPr>
            <a:lvl3pPr marL="857250" marR="0" lvl="2" indent="-17145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2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3pPr>
            <a:lvl4pPr marL="1200150" marR="0" lvl="3" indent="-17145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sz="105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4pPr>
            <a:lvl5pPr marL="1543050" marR="0" lvl="4" indent="-17145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05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</a:lvl6pPr>
            <a:lvl7pPr marL="22288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lvl7pPr>
            <a:lvl8pPr marL="25717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lvl8pPr>
            <a:lvl9pPr marL="29146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 err="1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 err="1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 err="1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 err="1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459000" y="6314400"/>
            <a:ext cx="2025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3087000" y="6314400"/>
            <a:ext cx="297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6658200" y="6314400"/>
            <a:ext cx="2025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标题和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接连接符 7"/>
          <p:cNvCxnSpPr/>
          <p:nvPr>
            <p:custDataLst>
              <p:tags r:id="rId2"/>
            </p:custDataLst>
          </p:nvPr>
        </p:nvCxnSpPr>
        <p:spPr>
          <a:xfrm>
            <a:off x="0" y="961888"/>
            <a:ext cx="914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副标题"/>
          <p:cNvSpPr txBox="1">
            <a:spLocks noGrp="1"/>
          </p:cNvSpPr>
          <p:nvPr>
            <p:ph type="body" idx="2" hasCustomPrompt="1"/>
            <p:custDataLst>
              <p:tags r:id="rId3"/>
            </p:custDataLst>
          </p:nvPr>
        </p:nvSpPr>
        <p:spPr>
          <a:xfrm>
            <a:off x="456300" y="1030605"/>
            <a:ext cx="8226743" cy="503555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1500" b="0" i="0" u="none" strike="noStrike" kern="1200" cap="none" spc="3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iSans Normal" panose="00000500000000000000" pitchFamily="2" charset="-122"/>
              </a:defRPr>
            </a:lvl1pPr>
          </a:lstStyle>
          <a:p>
            <a:pPr lvl="0" algn="l"/>
            <a:r>
              <a:rPr>
                <a:sym typeface="+mn-ea"/>
              </a:rPr>
              <a:t>单击此处编辑母版副标题样式</a:t>
            </a:r>
            <a:endParaRPr>
              <a:sym typeface="+mn-ea"/>
            </a:endParaRPr>
          </a:p>
        </p:txBody>
      </p:sp>
      <p:sp>
        <p:nvSpPr>
          <p:cNvPr id="6" name="标题"/>
          <p:cNvSpPr txBox="1">
            <a:spLocks noGrp="1"/>
          </p:cNvSpPr>
          <p:nvPr>
            <p:ph type="title" idx="1"/>
            <p:custDataLst>
              <p:tags r:id="rId4"/>
            </p:custDataLst>
          </p:nvPr>
        </p:nvSpPr>
        <p:spPr>
          <a:xfrm>
            <a:off x="456300" y="330905"/>
            <a:ext cx="8226900" cy="70560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2700" b="0" i="0" u="none" strike="noStrike" kern="1200" cap="none" spc="300" normalizeH="0" baseline="0" noProof="1" dirty="0">
                <a:ln>
                  <a:noFill/>
                  <a:prstDash val="sysDot"/>
                </a:ln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2700000" scaled="0"/>
                </a:gradFill>
                <a:latin typeface="+mj-ea"/>
                <a:ea typeface="+mj-ea"/>
                <a:cs typeface="MiSans Normal" panose="00000500000000000000" pitchFamily="2" charset="-122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459000" y="6314400"/>
            <a:ext cx="2025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>
          <a:xfrm>
            <a:off x="3087000" y="6314400"/>
            <a:ext cx="297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>
          <a:xfrm>
            <a:off x="6658200" y="6314400"/>
            <a:ext cx="2025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接连接符 11"/>
          <p:cNvCxnSpPr/>
          <p:nvPr>
            <p:custDataLst>
              <p:tags r:id="rId2"/>
            </p:custDataLst>
          </p:nvPr>
        </p:nvCxnSpPr>
        <p:spPr>
          <a:xfrm>
            <a:off x="346418" y="4495"/>
            <a:ext cx="0" cy="685355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>
            <p:custDataLst>
              <p:tags r:id="rId3"/>
            </p:custDataLst>
          </p:nvPr>
        </p:nvCxnSpPr>
        <p:spPr>
          <a:xfrm>
            <a:off x="369277" y="6295487"/>
            <a:ext cx="8387862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>
            <p:custDataLst>
              <p:tags r:id="rId4"/>
            </p:custDataLst>
          </p:nvPr>
        </p:nvCxnSpPr>
        <p:spPr>
          <a:xfrm>
            <a:off x="378875" y="574430"/>
            <a:ext cx="87651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VCG41172951964"/>
          <p:cNvPicPr>
            <a:picLocks noChangeAspect="1"/>
          </p:cNvPicPr>
          <p:nvPr>
            <p:custDataLst>
              <p:tags r:id="rId5"/>
            </p:custDataLst>
          </p:nvPr>
        </p:nvPicPr>
        <p:blipFill rotWithShape="1">
          <a:blip r:embed="rId6">
            <a:alphaModFix amt="14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-100000"/>
                    </a14:imgEffect>
                  </a14:imgLayer>
                </a14:imgProps>
              </a:ext>
            </a:extLst>
          </a:blip>
          <a:srcRect b="5546"/>
          <a:stretch>
            <a:fillRect/>
          </a:stretch>
        </p:blipFill>
        <p:spPr>
          <a:xfrm>
            <a:off x="7174493" y="3138078"/>
            <a:ext cx="1970703" cy="3719922"/>
          </a:xfrm>
          <a:prstGeom prst="rect">
            <a:avLst/>
          </a:prstGeom>
        </p:spPr>
      </p:pic>
      <p:sp>
        <p:nvSpPr>
          <p:cNvPr id="16" name="VCG211375358076"/>
          <p:cNvSpPr/>
          <p:nvPr>
            <p:custDataLst>
              <p:tags r:id="rId8"/>
            </p:custDataLst>
          </p:nvPr>
        </p:nvSpPr>
        <p:spPr>
          <a:xfrm>
            <a:off x="1283018" y="994410"/>
            <a:ext cx="2225993" cy="4873625"/>
          </a:xfrm>
          <a:prstGeom prst="roundRect">
            <a:avLst>
              <a:gd name="adj" fmla="val 50000"/>
            </a:avLst>
          </a:prstGeom>
          <a:blipFill>
            <a:blip r:embed="rId9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">
              <a:cs typeface="MiSans Normal" panose="00000500000000000000" pitchFamily="2" charset="-122"/>
            </a:endParaRPr>
          </a:p>
        </p:txBody>
      </p:sp>
      <p:sp>
        <p:nvSpPr>
          <p:cNvPr id="17" name="矩形: 圆角 16"/>
          <p:cNvSpPr/>
          <p:nvPr>
            <p:custDataLst>
              <p:tags r:id="rId10"/>
            </p:custDataLst>
          </p:nvPr>
        </p:nvSpPr>
        <p:spPr>
          <a:xfrm>
            <a:off x="1165384" y="874395"/>
            <a:ext cx="2428399" cy="5131435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">
              <a:cs typeface="MiSans Normal" panose="00000500000000000000" pitchFamily="2" charset="-122"/>
            </a:endParaRPr>
          </a:p>
        </p:txBody>
      </p:sp>
      <p:sp>
        <p:nvSpPr>
          <p:cNvPr id="18" name="椭圆 17"/>
          <p:cNvSpPr/>
          <p:nvPr>
            <p:custDataLst>
              <p:tags r:id="rId11"/>
            </p:custDataLst>
          </p:nvPr>
        </p:nvSpPr>
        <p:spPr>
          <a:xfrm>
            <a:off x="3382804" y="1584960"/>
            <a:ext cx="116205" cy="15494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6FB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">
              <a:cs typeface="MiSans Normal" panose="00000500000000000000" pitchFamily="2" charset="-122"/>
            </a:endParaRPr>
          </a:p>
        </p:txBody>
      </p:sp>
      <p:sp>
        <p:nvSpPr>
          <p:cNvPr id="19" name="椭圆 18"/>
          <p:cNvSpPr/>
          <p:nvPr>
            <p:custDataLst>
              <p:tags r:id="rId12"/>
            </p:custDataLst>
          </p:nvPr>
        </p:nvSpPr>
        <p:spPr>
          <a:xfrm>
            <a:off x="1133951" y="4551045"/>
            <a:ext cx="116205" cy="15494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6FB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">
              <a:cs typeface="MiSans Normal" panose="00000500000000000000" pitchFamily="2" charset="-122"/>
            </a:endParaRPr>
          </a:p>
        </p:txBody>
      </p:sp>
      <p:cxnSp>
        <p:nvCxnSpPr>
          <p:cNvPr id="20" name="直接连接符 19"/>
          <p:cNvCxnSpPr/>
          <p:nvPr>
            <p:custDataLst>
              <p:tags r:id="rId13"/>
            </p:custDataLst>
          </p:nvPr>
        </p:nvCxnSpPr>
        <p:spPr>
          <a:xfrm>
            <a:off x="8767691" y="574430"/>
            <a:ext cx="0" cy="628357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署名"/>
          <p:cNvSpPr txBox="1">
            <a:spLocks noGrp="1"/>
          </p:cNvSpPr>
          <p:nvPr>
            <p:ph type="body" idx="2"/>
            <p:custDataLst>
              <p:tags r:id="rId14"/>
            </p:custDataLst>
          </p:nvPr>
        </p:nvSpPr>
        <p:spPr>
          <a:xfrm>
            <a:off x="4355306" y="4437380"/>
            <a:ext cx="4138613" cy="1350645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50000"/>
              </a:lnSpc>
              <a:buClrTx/>
              <a:buSzTx/>
              <a:buFontTx/>
              <a:buNone/>
              <a:defRPr kumimoji="0" lang="zh-CN" altLang="en-US" sz="1200" b="0" i="0" u="none" strike="noStrike" kern="1200" cap="none" spc="150" normalizeH="0" baseline="0" noProof="1" dirty="0">
                <a:solidFill>
                  <a:schemeClr val="accent1"/>
                </a:solidFill>
                <a:latin typeface="+mj-ea"/>
                <a:ea typeface="+mj-ea"/>
                <a:cs typeface="MiSans Normal" panose="00000500000000000000" pitchFamily="2" charset="-122"/>
              </a:defRPr>
            </a:lvl1pPr>
          </a:lstStyle>
          <a:p>
            <a:pPr lvl="0" algn="l">
              <a:lnSpc>
                <a:spcPct val="150000"/>
              </a:lnSpc>
            </a:pPr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7" name="标题"/>
          <p:cNvSpPr txBox="1">
            <a:spLocks noGrp="1"/>
          </p:cNvSpPr>
          <p:nvPr>
            <p:ph type="title" idx="1" hasCustomPrompt="1"/>
            <p:custDataLst>
              <p:tags r:id="rId15"/>
            </p:custDataLst>
          </p:nvPr>
        </p:nvSpPr>
        <p:spPr>
          <a:xfrm>
            <a:off x="4344757" y="1584960"/>
            <a:ext cx="4149090" cy="2480842"/>
          </a:xfrm>
          <a:prstGeom prst="rect">
            <a:avLst/>
          </a:prstGeom>
          <a:noFill/>
        </p:spPr>
        <p:txBody>
          <a:bodyPr vert="horz" wrap="square" lIns="0" tIns="0" rIns="0" bIns="0" rtlCol="0" anchor="b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sz="6000" b="1" i="0" u="none" strike="noStrike" kern="1200" cap="none" spc="300" normalizeH="0" baseline="0" noProof="1" dirty="0">
                <a:gradFill>
                  <a:gsLst>
                    <a:gs pos="100000">
                      <a:schemeClr val="accent1"/>
                    </a:gs>
                    <a:gs pos="0">
                      <a:schemeClr val="accent1">
                        <a:lumMod val="75000"/>
                      </a:schemeClr>
                    </a:gs>
                  </a:gsLst>
                  <a:lin ang="8100000" scaled="0"/>
                </a:gradFill>
                <a:latin typeface="+mj-ea"/>
                <a:ea typeface="+mj-ea"/>
                <a:cs typeface="+mj-ea"/>
              </a:defRPr>
            </a:lvl1pPr>
          </a:lstStyle>
          <a:p>
            <a:pPr lvl="0"/>
            <a:r>
              <a:rPr dirty="0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6"/>
            </p:custDataLst>
          </p:nvPr>
        </p:nvSpPr>
        <p:spPr>
          <a:xfrm>
            <a:off x="459000" y="6314400"/>
            <a:ext cx="2025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7"/>
            </p:custDataLst>
          </p:nvPr>
        </p:nvSpPr>
        <p:spPr>
          <a:xfrm>
            <a:off x="3087000" y="6314400"/>
            <a:ext cx="297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8"/>
            </p:custDataLst>
          </p:nvPr>
        </p:nvSpPr>
        <p:spPr>
          <a:xfrm>
            <a:off x="6658200" y="6314400"/>
            <a:ext cx="2025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直接连接符 17"/>
          <p:cNvCxnSpPr/>
          <p:nvPr>
            <p:custDataLst>
              <p:tags r:id="rId2"/>
            </p:custDataLst>
          </p:nvPr>
        </p:nvCxnSpPr>
        <p:spPr>
          <a:xfrm>
            <a:off x="346418" y="860621"/>
            <a:ext cx="0" cy="5140166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>
            <p:custDataLst>
              <p:tags r:id="rId3"/>
            </p:custDataLst>
          </p:nvPr>
        </p:nvCxnSpPr>
        <p:spPr>
          <a:xfrm>
            <a:off x="369277" y="5578865"/>
            <a:ext cx="8387862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>
            <p:custDataLst>
              <p:tags r:id="rId4"/>
            </p:custDataLst>
          </p:nvPr>
        </p:nvCxnSpPr>
        <p:spPr>
          <a:xfrm>
            <a:off x="378875" y="1288073"/>
            <a:ext cx="87651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VCG41172951964"/>
          <p:cNvPicPr>
            <a:picLocks noChangeAspect="1"/>
          </p:cNvPicPr>
          <p:nvPr>
            <p:custDataLst>
              <p:tags r:id="rId5"/>
            </p:custDataLst>
          </p:nvPr>
        </p:nvPicPr>
        <p:blipFill rotWithShape="1">
          <a:blip r:embed="rId6">
            <a:alphaModFix amt="14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-100000"/>
                    </a14:imgEffect>
                  </a14:imgLayer>
                </a14:imgProps>
              </a:ext>
            </a:extLst>
          </a:blip>
          <a:srcRect b="5546"/>
          <a:stretch>
            <a:fillRect/>
          </a:stretch>
        </p:blipFill>
        <p:spPr>
          <a:xfrm>
            <a:off x="7174493" y="3210809"/>
            <a:ext cx="1970703" cy="2789942"/>
          </a:xfrm>
          <a:prstGeom prst="rect">
            <a:avLst/>
          </a:prstGeom>
        </p:spPr>
      </p:pic>
      <p:sp>
        <p:nvSpPr>
          <p:cNvPr id="12" name="VCG211375358076"/>
          <p:cNvSpPr/>
          <p:nvPr>
            <p:custDataLst>
              <p:tags r:id="rId8"/>
            </p:custDataLst>
          </p:nvPr>
        </p:nvSpPr>
        <p:spPr>
          <a:xfrm>
            <a:off x="1283018" y="1603058"/>
            <a:ext cx="2225993" cy="3655219"/>
          </a:xfrm>
          <a:prstGeom prst="roundRect">
            <a:avLst>
              <a:gd name="adj" fmla="val 50000"/>
            </a:avLst>
          </a:prstGeom>
          <a:blipFill>
            <a:blip r:embed="rId9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cs typeface="MiSans Normal" panose="00000500000000000000" pitchFamily="2" charset="-122"/>
            </a:endParaRPr>
          </a:p>
        </p:txBody>
      </p:sp>
      <p:sp>
        <p:nvSpPr>
          <p:cNvPr id="11" name="矩形: 圆角 8"/>
          <p:cNvSpPr/>
          <p:nvPr>
            <p:custDataLst>
              <p:tags r:id="rId10"/>
            </p:custDataLst>
          </p:nvPr>
        </p:nvSpPr>
        <p:spPr>
          <a:xfrm>
            <a:off x="1165384" y="1513046"/>
            <a:ext cx="2428399" cy="3848576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cs typeface="MiSans Normal" panose="00000500000000000000" pitchFamily="2" charset="-122"/>
            </a:endParaRPr>
          </a:p>
        </p:txBody>
      </p:sp>
      <p:sp>
        <p:nvSpPr>
          <p:cNvPr id="10" name="椭圆 9"/>
          <p:cNvSpPr/>
          <p:nvPr>
            <p:custDataLst>
              <p:tags r:id="rId11"/>
            </p:custDataLst>
          </p:nvPr>
        </p:nvSpPr>
        <p:spPr>
          <a:xfrm>
            <a:off x="3378041" y="2045970"/>
            <a:ext cx="116205" cy="11620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cs typeface="MiSans Normal" panose="00000500000000000000" pitchFamily="2" charset="-122"/>
            </a:endParaRPr>
          </a:p>
        </p:txBody>
      </p:sp>
      <p:sp>
        <p:nvSpPr>
          <p:cNvPr id="26" name="椭圆 25"/>
          <p:cNvSpPr/>
          <p:nvPr>
            <p:custDataLst>
              <p:tags r:id="rId12"/>
            </p:custDataLst>
          </p:nvPr>
        </p:nvSpPr>
        <p:spPr>
          <a:xfrm>
            <a:off x="1114901" y="4270534"/>
            <a:ext cx="116205" cy="11620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cs typeface="MiSans Normal" panose="00000500000000000000" pitchFamily="2" charset="-122"/>
            </a:endParaRPr>
          </a:p>
        </p:txBody>
      </p:sp>
      <p:cxnSp>
        <p:nvCxnSpPr>
          <p:cNvPr id="17" name="直接连接符 16"/>
          <p:cNvCxnSpPr/>
          <p:nvPr>
            <p:custDataLst>
              <p:tags r:id="rId13"/>
            </p:custDataLst>
          </p:nvPr>
        </p:nvCxnSpPr>
        <p:spPr>
          <a:xfrm>
            <a:off x="8767691" y="1288073"/>
            <a:ext cx="0" cy="471267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署名"/>
          <p:cNvSpPr txBox="1">
            <a:spLocks noGrp="1"/>
          </p:cNvSpPr>
          <p:nvPr>
            <p:ph type="body" idx="3"/>
            <p:custDataLst>
              <p:tags r:id="rId14"/>
            </p:custDataLst>
          </p:nvPr>
        </p:nvSpPr>
        <p:spPr>
          <a:xfrm>
            <a:off x="4354830" y="4281011"/>
            <a:ext cx="4149090" cy="959644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50000"/>
              </a:lnSpc>
              <a:buClrTx/>
              <a:buSzTx/>
              <a:buFontTx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accent1"/>
                </a:solidFill>
                <a:latin typeface="+mj-ea"/>
                <a:ea typeface="+mj-ea"/>
                <a:cs typeface="MiSans Normal" panose="00000500000000000000" pitchFamily="2" charset="-122"/>
              </a:defRPr>
            </a:lvl1pPr>
          </a:lstStyle>
          <a:p>
            <a:pPr lvl="0" algn="l">
              <a:lnSpc>
                <a:spcPct val="150000"/>
              </a:lnSpc>
            </a:pPr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8" name="副标题"/>
          <p:cNvSpPr txBox="1">
            <a:spLocks noGrp="1"/>
          </p:cNvSpPr>
          <p:nvPr>
            <p:ph type="body" idx="2" hasCustomPrompt="1"/>
            <p:custDataLst>
              <p:tags r:id="rId15"/>
            </p:custDataLst>
          </p:nvPr>
        </p:nvSpPr>
        <p:spPr>
          <a:xfrm>
            <a:off x="4354758" y="3535359"/>
            <a:ext cx="4138613" cy="407670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2400" b="1" i="0" u="none" strike="noStrike" kern="1200" cap="none" spc="3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iSans Normal" panose="00000500000000000000" pitchFamily="2" charset="-122"/>
              </a:defRPr>
            </a:lvl1pPr>
          </a:lstStyle>
          <a:p>
            <a:pPr lvl="0" algn="l"/>
            <a:r>
              <a:rPr>
                <a:sym typeface="+mn-ea"/>
              </a:rPr>
              <a:t>单击此处编辑母版副标题样式</a:t>
            </a:r>
            <a:endParaRPr>
              <a:sym typeface="+mn-ea"/>
            </a:endParaRPr>
          </a:p>
        </p:txBody>
      </p:sp>
      <p:sp>
        <p:nvSpPr>
          <p:cNvPr id="7" name="标题"/>
          <p:cNvSpPr txBox="1">
            <a:spLocks noGrp="1"/>
          </p:cNvSpPr>
          <p:nvPr>
            <p:ph type="title" idx="1" hasCustomPrompt="1"/>
            <p:custDataLst>
              <p:tags r:id="rId16"/>
            </p:custDataLst>
          </p:nvPr>
        </p:nvSpPr>
        <p:spPr>
          <a:xfrm>
            <a:off x="4354758" y="1834670"/>
            <a:ext cx="4149090" cy="1653064"/>
          </a:xfrm>
          <a:prstGeom prst="rect">
            <a:avLst/>
          </a:prstGeom>
          <a:noFill/>
        </p:spPr>
        <p:txBody>
          <a:bodyPr vert="horz" wrap="square" lIns="0" tIns="0" rIns="0" bIns="0" rtlCol="0" anchor="b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sz="5400" b="1" i="0" u="none" strike="noStrike" kern="1200" cap="none" spc="300" normalizeH="0" baseline="0" noProof="1" dirty="0">
                <a:gradFill>
                  <a:gsLst>
                    <a:gs pos="100000">
                      <a:schemeClr val="accent1"/>
                    </a:gs>
                    <a:gs pos="0">
                      <a:schemeClr val="accent1">
                        <a:lumMod val="75000"/>
                      </a:schemeClr>
                    </a:gs>
                  </a:gsLst>
                  <a:lin ang="8100000" scaled="0"/>
                </a:gradFill>
                <a:latin typeface="+mj-ea"/>
                <a:ea typeface="+mj-ea"/>
                <a:cs typeface="+mj-ea"/>
              </a:defRPr>
            </a:lvl1pPr>
          </a:lstStyle>
          <a:p>
            <a:pPr lvl="0"/>
            <a:r>
              <a:rPr>
                <a:sym typeface="+mn-ea"/>
              </a:rPr>
              <a:t>单击编辑标题</a:t>
            </a:r>
            <a:endParaRPr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7"/>
            </p:custDataLst>
          </p:nvPr>
        </p:nvSpPr>
        <p:spPr>
          <a:xfrm>
            <a:off x="459000" y="5593050"/>
            <a:ext cx="2025000" cy="2376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8"/>
            </p:custDataLst>
          </p:nvPr>
        </p:nvSpPr>
        <p:spPr>
          <a:xfrm>
            <a:off x="3087000" y="5593050"/>
            <a:ext cx="2970000" cy="2376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9"/>
            </p:custDataLst>
          </p:nvPr>
        </p:nvSpPr>
        <p:spPr>
          <a:xfrm>
            <a:off x="6658200" y="5593050"/>
            <a:ext cx="2025000" cy="2376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文"/>
          <p:cNvSpPr txBox="1">
            <a:spLocks noGrp="1"/>
          </p:cNvSpPr>
          <p:nvPr>
            <p:ph idx="3"/>
            <p:custDataLst>
              <p:tags r:id="rId2"/>
            </p:custDataLst>
          </p:nvPr>
        </p:nvSpPr>
        <p:spPr>
          <a:xfrm>
            <a:off x="456248" y="1824038"/>
            <a:ext cx="8226743" cy="3720465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lvl1pPr>
              <a:defRPr dirty="0">
                <a:latin typeface="+mn-ea"/>
                <a:ea typeface="+mn-ea"/>
                <a:sym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zh-CN" altLang="en-US" dirty="0">
                <a:sym typeface="+mn-ea"/>
              </a:rPr>
              <a:t>单击此处编辑母版文本样式</a:t>
            </a:r>
            <a:endParaRPr lang="zh-CN" altLang="en-US" dirty="0">
              <a:sym typeface="+mn-ea"/>
            </a:endParaRPr>
          </a:p>
          <a:p>
            <a:pPr lvl="1"/>
            <a:r>
              <a:rPr lang="zh-CN" altLang="en-US" dirty="0">
                <a:sym typeface="+mn-ea"/>
              </a:rPr>
              <a:t>第二级</a:t>
            </a:r>
            <a:endParaRPr lang="zh-CN" altLang="en-US" dirty="0">
              <a:sym typeface="+mn-ea"/>
            </a:endParaRPr>
          </a:p>
          <a:p>
            <a:pPr lvl="2"/>
            <a:r>
              <a:rPr lang="zh-CN" altLang="en-US" dirty="0">
                <a:sym typeface="+mn-ea"/>
              </a:rPr>
              <a:t>第三级</a:t>
            </a:r>
            <a:endParaRPr lang="zh-CN" altLang="en-US" dirty="0">
              <a:sym typeface="+mn-ea"/>
            </a:endParaRPr>
          </a:p>
          <a:p>
            <a:pPr lvl="3"/>
            <a:r>
              <a:rPr lang="zh-CN" altLang="en-US" dirty="0">
                <a:sym typeface="+mn-ea"/>
              </a:rPr>
              <a:t>第四级</a:t>
            </a:r>
            <a:endParaRPr lang="zh-CN" altLang="en-US" dirty="0">
              <a:sym typeface="+mn-ea"/>
            </a:endParaRPr>
          </a:p>
          <a:p>
            <a:pPr lvl="4"/>
            <a:r>
              <a:rPr lang="zh-CN" altLang="en-US">
                <a:sym typeface="+mn-ea"/>
              </a:rPr>
              <a:t>第五级</a:t>
            </a:r>
            <a:endParaRPr lang="zh-CN" altLang="en-US" dirty="0">
              <a:sym typeface="+mn-ea"/>
            </a:endParaRPr>
          </a:p>
        </p:txBody>
      </p:sp>
      <p:sp>
        <p:nvSpPr>
          <p:cNvPr id="8" name="标题"/>
          <p:cNvSpPr txBox="1">
            <a:spLocks noGrp="1"/>
          </p:cNvSpPr>
          <p:nvPr>
            <p:ph type="title" idx="2"/>
            <p:custDataLst>
              <p:tags r:id="rId3"/>
            </p:custDataLst>
          </p:nvPr>
        </p:nvSpPr>
        <p:spPr>
          <a:xfrm>
            <a:off x="456300" y="1105429"/>
            <a:ext cx="8226900" cy="52920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3600" b="1" i="0" u="none" strike="noStrike" kern="1200" cap="none" spc="300" normalizeH="0" baseline="0" noProof="1" dirty="0">
                <a:ln>
                  <a:noFill/>
                  <a:prstDash val="sysDot"/>
                </a:ln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2700000" scaled="0"/>
                </a:gradFill>
                <a:latin typeface="+mj-ea"/>
                <a:ea typeface="+mj-ea"/>
                <a:cs typeface="MiSans Normal" panose="00000500000000000000" pitchFamily="2" charset="-122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cxnSp>
        <p:nvCxnSpPr>
          <p:cNvPr id="7" name="直接连接符 6"/>
          <p:cNvCxnSpPr/>
          <p:nvPr>
            <p:custDataLst>
              <p:tags r:id="rId4"/>
            </p:custDataLst>
          </p:nvPr>
        </p:nvCxnSpPr>
        <p:spPr>
          <a:xfrm>
            <a:off x="0" y="1578666"/>
            <a:ext cx="914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459000" y="5593050"/>
            <a:ext cx="2025000" cy="2376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>
          <a:xfrm>
            <a:off x="3087000" y="5593050"/>
            <a:ext cx="2970000" cy="2376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>
          <a:xfrm>
            <a:off x="6658200" y="5593050"/>
            <a:ext cx="2025000" cy="2376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直接连接符 8"/>
          <p:cNvCxnSpPr/>
          <p:nvPr>
            <p:custDataLst>
              <p:tags r:id="rId2"/>
            </p:custDataLst>
          </p:nvPr>
        </p:nvCxnSpPr>
        <p:spPr>
          <a:xfrm>
            <a:off x="8767691" y="1288073"/>
            <a:ext cx="0" cy="471267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>
            <p:custDataLst>
              <p:tags r:id="rId3"/>
            </p:custDataLst>
          </p:nvPr>
        </p:nvCxnSpPr>
        <p:spPr>
          <a:xfrm>
            <a:off x="369277" y="5531240"/>
            <a:ext cx="8387862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>
            <p:custDataLst>
              <p:tags r:id="rId4"/>
            </p:custDataLst>
          </p:nvPr>
        </p:nvCxnSpPr>
        <p:spPr>
          <a:xfrm flipV="1">
            <a:off x="2194560" y="1310933"/>
            <a:ext cx="0" cy="422030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标题"/>
          <p:cNvSpPr txBox="1">
            <a:spLocks noGrp="1"/>
          </p:cNvSpPr>
          <p:nvPr>
            <p:ph type="title" idx="3" hasCustomPrompt="1"/>
            <p:custDataLst>
              <p:tags r:id="rId5"/>
            </p:custDataLst>
          </p:nvPr>
        </p:nvSpPr>
        <p:spPr>
          <a:xfrm>
            <a:off x="413861" y="2224564"/>
            <a:ext cx="1737836" cy="2121694"/>
          </a:xfrm>
          <a:prstGeom prst="rect">
            <a:avLst/>
          </a:prstGeom>
          <a:noFill/>
        </p:spPr>
        <p:txBody>
          <a:bodyPr vert="eaVert" wrap="square" lIns="0" tIns="0" rIns="0" bIns="0" rtlCol="0" anchor="ctr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20000"/>
              </a:lnSpc>
              <a:buClrTx/>
              <a:buSzTx/>
              <a:buFontTx/>
              <a:buNone/>
              <a:defRPr kumimoji="0" lang="zh-CN" altLang="en-US" sz="9600" b="0" i="0" u="none" strike="noStrike" kern="1200" cap="none" spc="300" normalizeH="0" baseline="0" noProof="1" dirty="0"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alpha val="71000"/>
                      </a:schemeClr>
                    </a:gs>
                  </a:gsLst>
                  <a:lin ang="8100000" scaled="0"/>
                </a:gradFill>
                <a:latin typeface="+mj-ea"/>
                <a:ea typeface="+mj-ea"/>
                <a:cs typeface="+mj-ea"/>
              </a:defRPr>
            </a:lvl1pPr>
          </a:lstStyle>
          <a:p>
            <a:pPr lvl="0" algn="ctr">
              <a:lnSpc>
                <a:spcPct val="120000"/>
              </a:lnSpc>
            </a:pPr>
            <a:r>
              <a:rPr>
                <a:sym typeface="+mn-ea"/>
              </a:rPr>
              <a:t>标题</a:t>
            </a:r>
            <a:endParaRPr>
              <a:sym typeface="+mn-ea"/>
            </a:endParaRPr>
          </a:p>
        </p:txBody>
      </p:sp>
      <p:cxnSp>
        <p:nvCxnSpPr>
          <p:cNvPr id="18" name="直接连接符 17"/>
          <p:cNvCxnSpPr/>
          <p:nvPr>
            <p:custDataLst>
              <p:tags r:id="rId6"/>
            </p:custDataLst>
          </p:nvPr>
        </p:nvCxnSpPr>
        <p:spPr>
          <a:xfrm>
            <a:off x="346418" y="860621"/>
            <a:ext cx="0" cy="5140166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>
            <p:custDataLst>
              <p:tags r:id="rId7"/>
            </p:custDataLst>
          </p:nvPr>
        </p:nvCxnSpPr>
        <p:spPr>
          <a:xfrm>
            <a:off x="378875" y="1282757"/>
            <a:ext cx="87651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>
          <a:xfrm>
            <a:off x="459000" y="5593050"/>
            <a:ext cx="2025000" cy="2376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>
          <a:xfrm>
            <a:off x="3087000" y="5593050"/>
            <a:ext cx="2970000" cy="2376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>
          <a:xfrm>
            <a:off x="6658200" y="5593050"/>
            <a:ext cx="2025000" cy="2376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直接连接符 13"/>
          <p:cNvCxnSpPr/>
          <p:nvPr>
            <p:custDataLst>
              <p:tags r:id="rId2"/>
            </p:custDataLst>
          </p:nvPr>
        </p:nvCxnSpPr>
        <p:spPr>
          <a:xfrm>
            <a:off x="8767691" y="1288073"/>
            <a:ext cx="0" cy="471267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>
            <p:custDataLst>
              <p:tags r:id="rId3"/>
            </p:custDataLst>
          </p:nvPr>
        </p:nvCxnSpPr>
        <p:spPr>
          <a:xfrm>
            <a:off x="369277" y="5531240"/>
            <a:ext cx="8387862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>
            <p:custDataLst>
              <p:tags r:id="rId4"/>
            </p:custDataLst>
          </p:nvPr>
        </p:nvCxnSpPr>
        <p:spPr>
          <a:xfrm>
            <a:off x="346418" y="860621"/>
            <a:ext cx="0" cy="5140166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>
            <p:custDataLst>
              <p:tags r:id="rId5"/>
            </p:custDataLst>
          </p:nvPr>
        </p:nvCxnSpPr>
        <p:spPr>
          <a:xfrm>
            <a:off x="378875" y="1288073"/>
            <a:ext cx="87651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标题"/>
          <p:cNvSpPr txBox="1">
            <a:spLocks noGrp="1"/>
          </p:cNvSpPr>
          <p:nvPr>
            <p:ph type="title" idx="5"/>
            <p:custDataLst>
              <p:tags r:id="rId6"/>
            </p:custDataLst>
          </p:nvPr>
        </p:nvSpPr>
        <p:spPr>
          <a:xfrm>
            <a:off x="1940957" y="3782882"/>
            <a:ext cx="5262086" cy="1212980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sz="3600" b="0" i="0" u="none" strike="noStrike" kern="1200" cap="none" spc="300" normalizeH="0" baseline="0" noProof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+mj-ea"/>
              </a:defRPr>
            </a:lvl1pPr>
          </a:lstStyle>
          <a:p>
            <a:pPr lvl="0" algn="ctr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8" name="矩形: 圆角 5"/>
          <p:cNvSpPr/>
          <p:nvPr>
            <p:custDataLst>
              <p:tags r:id="rId7"/>
            </p:custDataLst>
          </p:nvPr>
        </p:nvSpPr>
        <p:spPr>
          <a:xfrm rot="16200000">
            <a:off x="3657124" y="1103948"/>
            <a:ext cx="1829753" cy="3027998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cs typeface="MiSans Normal" panose="00000500000000000000" pitchFamily="2" charset="-122"/>
            </a:endParaRPr>
          </a:p>
        </p:txBody>
      </p:sp>
      <p:sp>
        <p:nvSpPr>
          <p:cNvPr id="9" name="椭圆 8"/>
          <p:cNvSpPr/>
          <p:nvPr>
            <p:custDataLst>
              <p:tags r:id="rId8"/>
            </p:custDataLst>
          </p:nvPr>
        </p:nvSpPr>
        <p:spPr>
          <a:xfrm rot="16200000">
            <a:off x="3479959" y="1752124"/>
            <a:ext cx="116681" cy="12192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cs typeface="MiSans Normal" panose="00000500000000000000" pitchFamily="2" charset="-122"/>
            </a:endParaRPr>
          </a:p>
        </p:txBody>
      </p:sp>
      <p:sp>
        <p:nvSpPr>
          <p:cNvPr id="12" name="VCG211375358076"/>
          <p:cNvSpPr/>
          <p:nvPr>
            <p:custDataLst>
              <p:tags r:id="rId9"/>
            </p:custDataLst>
          </p:nvPr>
        </p:nvSpPr>
        <p:spPr>
          <a:xfrm>
            <a:off x="3198971" y="1862138"/>
            <a:ext cx="2746058" cy="1547813"/>
          </a:xfrm>
          <a:prstGeom prst="roundRect">
            <a:avLst>
              <a:gd name="adj" fmla="val 50000"/>
            </a:avLst>
          </a:prstGeom>
          <a:blipFill>
            <a:blip r:embed="rId10"/>
            <a:stretch>
              <a:fillRect t="-329" b="-191002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>
              <a:cs typeface="MiSans Normal" panose="00000500000000000000" pitchFamily="2" charset="-122"/>
            </a:endParaRPr>
          </a:p>
        </p:txBody>
      </p:sp>
      <p:sp>
        <p:nvSpPr>
          <p:cNvPr id="7" name="节编号"/>
          <p:cNvSpPr txBox="1">
            <a:spLocks noGrp="1"/>
          </p:cNvSpPr>
          <p:nvPr>
            <p:ph type="body" idx="1" hasCustomPrompt="1"/>
            <p:custDataLst>
              <p:tags r:id="rId11"/>
            </p:custDataLst>
          </p:nvPr>
        </p:nvSpPr>
        <p:spPr>
          <a:xfrm>
            <a:off x="3957161" y="2235041"/>
            <a:ext cx="1208246" cy="885825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en-US" altLang="zh-CN" sz="9600" b="1" i="0" u="none" strike="noStrike" kern="1200" cap="none" spc="300" normalizeH="0" baseline="0" noProof="1" dirty="0"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0"/>
                </a:gradFill>
                <a:latin typeface="+mj-ea"/>
                <a:ea typeface="+mj-ea"/>
                <a:cs typeface="MiSans Normal" panose="00000500000000000000" pitchFamily="2" charset="-122"/>
              </a:defRPr>
            </a:lvl1pPr>
          </a:lstStyle>
          <a:p>
            <a:pPr lvl="0" algn="ctr"/>
            <a:r>
              <a:rPr dirty="0" err="1">
                <a:sym typeface="+mn-ea"/>
              </a:rPr>
              <a:t>编号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2"/>
            </p:custDataLst>
          </p:nvPr>
        </p:nvSpPr>
        <p:spPr>
          <a:xfrm>
            <a:off x="459000" y="5593050"/>
            <a:ext cx="2025000" cy="2376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3"/>
            </p:custDataLst>
          </p:nvPr>
        </p:nvSpPr>
        <p:spPr>
          <a:xfrm>
            <a:off x="3087000" y="5593050"/>
            <a:ext cx="2970000" cy="2376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4"/>
            </p:custDataLst>
          </p:nvPr>
        </p:nvSpPr>
        <p:spPr>
          <a:xfrm>
            <a:off x="6658200" y="5593050"/>
            <a:ext cx="2025000" cy="2376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showMasterSp="0">
  <p:cSld name="标题和两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直接连接符 10"/>
          <p:cNvCxnSpPr/>
          <p:nvPr>
            <p:custDataLst>
              <p:tags r:id="rId2"/>
            </p:custDataLst>
          </p:nvPr>
        </p:nvCxnSpPr>
        <p:spPr>
          <a:xfrm>
            <a:off x="0" y="1578666"/>
            <a:ext cx="914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文"/>
          <p:cNvSpPr txBox="1">
            <a:spLocks noGrp="1"/>
          </p:cNvSpPr>
          <p:nvPr>
            <p:ph idx="3"/>
            <p:custDataLst>
              <p:tags r:id="rId3"/>
            </p:custDataLst>
          </p:nvPr>
        </p:nvSpPr>
        <p:spPr>
          <a:xfrm>
            <a:off x="4800600" y="1824038"/>
            <a:ext cx="3882390" cy="3720465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MiSans Normal" panose="00000500000000000000" pitchFamily="2" charset="-122"/>
                <a:sym typeface="+mn-ea"/>
              </a:defRPr>
            </a:lvl1pPr>
            <a:lvl2pPr marL="685800" marR="0" lvl="1" indent="-22860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6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2pPr>
            <a:lvl3pPr marL="1143000" marR="0" lvl="2" indent="-22860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6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3pPr>
            <a:lvl4pPr marL="1600200" marR="0" lvl="3" indent="-22860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sz="14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4pPr>
            <a:lvl5pPr marL="2057400" marR="0" lvl="4" indent="-22860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4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9" name="正文"/>
          <p:cNvSpPr txBox="1">
            <a:spLocks noGrp="1"/>
          </p:cNvSpPr>
          <p:nvPr>
            <p:ph idx="2"/>
            <p:custDataLst>
              <p:tags r:id="rId4"/>
            </p:custDataLst>
          </p:nvPr>
        </p:nvSpPr>
        <p:spPr>
          <a:xfrm>
            <a:off x="456248" y="1824038"/>
            <a:ext cx="3882390" cy="3720465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MiSans Normal" panose="00000500000000000000" pitchFamily="2" charset="-122"/>
                <a:sym typeface="+mn-ea"/>
              </a:defRPr>
            </a:lvl1pPr>
            <a:lvl2pPr marL="685800" marR="0" lvl="1" indent="-22860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6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2pPr>
            <a:lvl3pPr marL="1143000" marR="0" lvl="2" indent="-22860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6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3pPr>
            <a:lvl4pPr marL="1600200" marR="0" lvl="3" indent="-22860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sz="14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4pPr>
            <a:lvl5pPr marL="2057400" marR="0" lvl="4" indent="-22860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4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8" name="标题"/>
          <p:cNvSpPr txBox="1">
            <a:spLocks noGrp="1"/>
          </p:cNvSpPr>
          <p:nvPr>
            <p:ph type="title" idx="1"/>
            <p:custDataLst>
              <p:tags r:id="rId5"/>
            </p:custDataLst>
          </p:nvPr>
        </p:nvSpPr>
        <p:spPr>
          <a:xfrm>
            <a:off x="456300" y="1105429"/>
            <a:ext cx="8226900" cy="52920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3600" b="0" i="0" u="none" strike="noStrike" kern="1200" cap="none" spc="300" normalizeH="0" baseline="0" noProof="1" dirty="0">
                <a:ln>
                  <a:noFill/>
                  <a:prstDash val="sysDot"/>
                </a:ln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2700000" scaled="0"/>
                </a:gradFill>
                <a:latin typeface="+mj-ea"/>
                <a:ea typeface="+mj-ea"/>
                <a:cs typeface="MiSans Normal" panose="00000500000000000000" pitchFamily="2" charset="-122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>
          <a:xfrm>
            <a:off x="459000" y="5593050"/>
            <a:ext cx="2025000" cy="2376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>
          <a:xfrm>
            <a:off x="3087000" y="5593050"/>
            <a:ext cx="2970000" cy="2376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>
          <a:xfrm>
            <a:off x="6658200" y="5593050"/>
            <a:ext cx="2025000" cy="2376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标题和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直接连接符 14"/>
          <p:cNvCxnSpPr/>
          <p:nvPr>
            <p:custDataLst>
              <p:tags r:id="rId2"/>
            </p:custDataLst>
          </p:nvPr>
        </p:nvCxnSpPr>
        <p:spPr>
          <a:xfrm>
            <a:off x="0" y="1578666"/>
            <a:ext cx="914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文"/>
          <p:cNvSpPr txBox="1">
            <a:spLocks noGrp="1"/>
          </p:cNvSpPr>
          <p:nvPr>
            <p:ph idx="5"/>
            <p:custDataLst>
              <p:tags r:id="rId3"/>
            </p:custDataLst>
          </p:nvPr>
        </p:nvSpPr>
        <p:spPr>
          <a:xfrm>
            <a:off x="4676400" y="2247750"/>
            <a:ext cx="4006800" cy="3296700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MiSans Normal" panose="00000500000000000000" pitchFamily="2" charset="-122"/>
                <a:sym typeface="+mn-ea"/>
              </a:defRPr>
            </a:lvl1pPr>
            <a:lvl2pPr marL="685800" marR="0" lvl="1" indent="-22860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6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2pPr>
            <a:lvl3pPr marL="1143000" marR="0" lvl="2" indent="-22860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6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3pPr>
            <a:lvl4pPr marL="1600200" marR="0" lvl="3" indent="-22860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sz="14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4pPr>
            <a:lvl5pPr marL="2057400" marR="0" lvl="4" indent="-22860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4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13" name="标题"/>
          <p:cNvSpPr txBox="1">
            <a:spLocks noGrp="1"/>
          </p:cNvSpPr>
          <p:nvPr>
            <p:ph type="title" idx="4"/>
            <p:custDataLst>
              <p:tags r:id="rId4"/>
            </p:custDataLst>
          </p:nvPr>
        </p:nvSpPr>
        <p:spPr>
          <a:xfrm>
            <a:off x="4676299" y="1872139"/>
            <a:ext cx="4006691" cy="357188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2000" b="1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MiSans Normal" panose="00000500000000000000" pitchFamily="2" charset="-122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12" name="正文"/>
          <p:cNvSpPr txBox="1">
            <a:spLocks noGrp="1"/>
          </p:cNvSpPr>
          <p:nvPr>
            <p:ph idx="3"/>
            <p:custDataLst>
              <p:tags r:id="rId5"/>
            </p:custDataLst>
          </p:nvPr>
        </p:nvSpPr>
        <p:spPr>
          <a:xfrm>
            <a:off x="456300" y="2247750"/>
            <a:ext cx="4006800" cy="3296700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MiSans Normal" panose="00000500000000000000" pitchFamily="2" charset="-122"/>
                <a:sym typeface="+mn-ea"/>
              </a:defRPr>
            </a:lvl1pPr>
            <a:lvl2pPr marL="685800" marR="0" lvl="1" indent="-22860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6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2pPr>
            <a:lvl3pPr marL="1143000" marR="0" lvl="2" indent="-22860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6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3pPr>
            <a:lvl4pPr marL="1600200" marR="0" lvl="3" indent="-22860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sz="14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4pPr>
            <a:lvl5pPr marL="2057400" marR="0" lvl="4" indent="-22860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4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 err="1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 err="1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 err="1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 err="1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11" name="标题"/>
          <p:cNvSpPr txBox="1">
            <a:spLocks noGrp="1"/>
          </p:cNvSpPr>
          <p:nvPr>
            <p:ph type="title" idx="2"/>
            <p:custDataLst>
              <p:tags r:id="rId6"/>
            </p:custDataLst>
          </p:nvPr>
        </p:nvSpPr>
        <p:spPr>
          <a:xfrm>
            <a:off x="456248" y="1872139"/>
            <a:ext cx="4006691" cy="357188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2000" b="1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MiSans Normal" panose="00000500000000000000" pitchFamily="2" charset="-122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10" name="标题"/>
          <p:cNvSpPr txBox="1">
            <a:spLocks noGrp="1"/>
          </p:cNvSpPr>
          <p:nvPr>
            <p:ph type="title" idx="1"/>
            <p:custDataLst>
              <p:tags r:id="rId7"/>
            </p:custDataLst>
          </p:nvPr>
        </p:nvSpPr>
        <p:spPr>
          <a:xfrm>
            <a:off x="456300" y="1105429"/>
            <a:ext cx="8226900" cy="52920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3600" b="0" i="0" u="none" strike="noStrike" kern="1200" cap="none" spc="300" normalizeH="0" baseline="0" noProof="1" dirty="0">
                <a:ln>
                  <a:noFill/>
                  <a:prstDash val="sysDot"/>
                </a:ln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2700000" scaled="0"/>
                </a:gradFill>
                <a:latin typeface="+mj-ea"/>
                <a:ea typeface="+mj-ea"/>
                <a:cs typeface="MiSans Normal" panose="00000500000000000000" pitchFamily="2" charset="-122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>
          <a:xfrm>
            <a:off x="459000" y="5593050"/>
            <a:ext cx="2025000" cy="2376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>
          <a:xfrm>
            <a:off x="3087000" y="5593050"/>
            <a:ext cx="2970000" cy="2376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>
          <a:xfrm>
            <a:off x="6658200" y="5593050"/>
            <a:ext cx="2025000" cy="2376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直接连接符 13"/>
          <p:cNvCxnSpPr/>
          <p:nvPr>
            <p:custDataLst>
              <p:tags r:id="rId2"/>
            </p:custDataLst>
          </p:nvPr>
        </p:nvCxnSpPr>
        <p:spPr>
          <a:xfrm>
            <a:off x="8767691" y="574430"/>
            <a:ext cx="0" cy="628357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>
            <p:custDataLst>
              <p:tags r:id="rId3"/>
            </p:custDataLst>
          </p:nvPr>
        </p:nvCxnSpPr>
        <p:spPr>
          <a:xfrm>
            <a:off x="369277" y="6231987"/>
            <a:ext cx="8387862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>
            <p:custDataLst>
              <p:tags r:id="rId4"/>
            </p:custDataLst>
          </p:nvPr>
        </p:nvCxnSpPr>
        <p:spPr>
          <a:xfrm>
            <a:off x="346418" y="4495"/>
            <a:ext cx="0" cy="685355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>
            <p:custDataLst>
              <p:tags r:id="rId5"/>
            </p:custDataLst>
          </p:nvPr>
        </p:nvCxnSpPr>
        <p:spPr>
          <a:xfrm>
            <a:off x="378875" y="574430"/>
            <a:ext cx="87651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标题"/>
          <p:cNvSpPr txBox="1">
            <a:spLocks noGrp="1"/>
          </p:cNvSpPr>
          <p:nvPr>
            <p:ph type="title" idx="5"/>
            <p:custDataLst>
              <p:tags r:id="rId6"/>
            </p:custDataLst>
          </p:nvPr>
        </p:nvSpPr>
        <p:spPr>
          <a:xfrm>
            <a:off x="1940957" y="3900842"/>
            <a:ext cx="5262086" cy="1617307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sz="2700" b="0" i="0" u="none" strike="noStrike" kern="1200" cap="none" spc="300" normalizeH="0" baseline="0" noProof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+mj-ea"/>
              </a:defRPr>
            </a:lvl1pPr>
          </a:lstStyle>
          <a:p>
            <a:pPr lvl="0" algn="ctr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8" name="矩形: 圆角 5"/>
          <p:cNvSpPr/>
          <p:nvPr>
            <p:custDataLst>
              <p:tags r:id="rId7"/>
            </p:custDataLst>
          </p:nvPr>
        </p:nvSpPr>
        <p:spPr>
          <a:xfrm rot="16200000">
            <a:off x="3657124" y="328930"/>
            <a:ext cx="1829753" cy="4037330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">
              <a:cs typeface="MiSans Normal" panose="00000500000000000000" pitchFamily="2" charset="-122"/>
            </a:endParaRPr>
          </a:p>
        </p:txBody>
      </p:sp>
      <p:sp>
        <p:nvSpPr>
          <p:cNvPr id="9" name="椭圆 8"/>
          <p:cNvSpPr/>
          <p:nvPr>
            <p:custDataLst>
              <p:tags r:id="rId8"/>
            </p:custDataLst>
          </p:nvPr>
        </p:nvSpPr>
        <p:spPr>
          <a:xfrm rot="16200000">
            <a:off x="3479959" y="1193165"/>
            <a:ext cx="116681" cy="16256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">
              <a:cs typeface="MiSans Normal" panose="00000500000000000000" pitchFamily="2" charset="-122"/>
            </a:endParaRPr>
          </a:p>
        </p:txBody>
      </p:sp>
      <p:sp>
        <p:nvSpPr>
          <p:cNvPr id="12" name="VCG211375358076"/>
          <p:cNvSpPr/>
          <p:nvPr>
            <p:custDataLst>
              <p:tags r:id="rId9"/>
            </p:custDataLst>
          </p:nvPr>
        </p:nvSpPr>
        <p:spPr>
          <a:xfrm>
            <a:off x="3198971" y="1339850"/>
            <a:ext cx="2746058" cy="2063750"/>
          </a:xfrm>
          <a:prstGeom prst="roundRect">
            <a:avLst>
              <a:gd name="adj" fmla="val 50000"/>
            </a:avLst>
          </a:prstGeom>
          <a:blipFill>
            <a:blip r:embed="rId10"/>
            <a:stretch>
              <a:fillRect t="-329" b="-191002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" dirty="0">
              <a:cs typeface="MiSans Normal" panose="00000500000000000000" pitchFamily="2" charset="-122"/>
            </a:endParaRPr>
          </a:p>
        </p:txBody>
      </p:sp>
      <p:sp>
        <p:nvSpPr>
          <p:cNvPr id="7" name="节编号"/>
          <p:cNvSpPr txBox="1">
            <a:spLocks noGrp="1"/>
          </p:cNvSpPr>
          <p:nvPr>
            <p:ph type="body" idx="1" hasCustomPrompt="1"/>
            <p:custDataLst>
              <p:tags r:id="rId11"/>
            </p:custDataLst>
          </p:nvPr>
        </p:nvSpPr>
        <p:spPr>
          <a:xfrm>
            <a:off x="3957161" y="1837055"/>
            <a:ext cx="1208246" cy="11811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en-US" altLang="zh-CN" sz="7200" b="1" i="0" u="none" strike="noStrike" kern="1200" cap="none" spc="300" normalizeH="0" baseline="0" noProof="1" dirty="0"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0"/>
                </a:gradFill>
                <a:latin typeface="+mj-ea"/>
                <a:ea typeface="+mj-ea"/>
                <a:cs typeface="MiSans Normal" panose="00000500000000000000" pitchFamily="2" charset="-122"/>
              </a:defRPr>
            </a:lvl1pPr>
          </a:lstStyle>
          <a:p>
            <a:pPr lvl="0" algn="ctr"/>
            <a:r>
              <a:rPr dirty="0" err="1">
                <a:sym typeface="+mn-ea"/>
              </a:rPr>
              <a:t>编号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2"/>
            </p:custDataLst>
          </p:nvPr>
        </p:nvSpPr>
        <p:spPr>
          <a:xfrm>
            <a:off x="459000" y="6314400"/>
            <a:ext cx="2025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3"/>
            </p:custDataLst>
          </p:nvPr>
        </p:nvSpPr>
        <p:spPr>
          <a:xfrm>
            <a:off x="3087000" y="6314400"/>
            <a:ext cx="297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4"/>
            </p:custDataLst>
          </p:nvPr>
        </p:nvSpPr>
        <p:spPr>
          <a:xfrm>
            <a:off x="6658200" y="6314400"/>
            <a:ext cx="2025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>
            <p:custDataLst>
              <p:tags r:id="rId2"/>
            </p:custDataLst>
          </p:nvPr>
        </p:nvCxnSpPr>
        <p:spPr>
          <a:xfrm>
            <a:off x="0" y="1578666"/>
            <a:ext cx="914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标题"/>
          <p:cNvSpPr txBox="1">
            <a:spLocks noGrp="1"/>
          </p:cNvSpPr>
          <p:nvPr>
            <p:ph type="title" idx="1"/>
            <p:custDataLst>
              <p:tags r:id="rId3"/>
            </p:custDataLst>
          </p:nvPr>
        </p:nvSpPr>
        <p:spPr>
          <a:xfrm>
            <a:off x="456300" y="1105429"/>
            <a:ext cx="8226900" cy="52920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3600" b="0" i="0" u="none" strike="noStrike" kern="1200" cap="none" spc="300" normalizeH="0" baseline="0" noProof="1" dirty="0">
                <a:ln>
                  <a:noFill/>
                  <a:prstDash val="sysDot"/>
                </a:ln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2700000" scaled="0"/>
                </a:gradFill>
                <a:latin typeface="+mj-ea"/>
                <a:ea typeface="+mj-ea"/>
                <a:cs typeface="MiSans Normal" panose="00000500000000000000" pitchFamily="2" charset="-122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459000" y="5593050"/>
            <a:ext cx="2025000" cy="2376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3087000" y="5593050"/>
            <a:ext cx="2970000" cy="2376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>
          <a:xfrm>
            <a:off x="6658200" y="5593050"/>
            <a:ext cx="2025000" cy="2376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仅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文"/>
          <p:cNvSpPr txBox="1"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6248" y="1313498"/>
            <a:ext cx="8226743" cy="4236244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MiSans Normal" panose="00000500000000000000" pitchFamily="2" charset="-122"/>
                <a:sym typeface="+mn-ea"/>
              </a:defRPr>
            </a:lvl1pPr>
            <a:lvl2pPr marL="685800" marR="0" lvl="1" indent="-22860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6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2pPr>
            <a:lvl3pPr marL="1143000" marR="0" lvl="2" indent="-22860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6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3pPr>
            <a:lvl4pPr marL="1600200" marR="0" lvl="3" indent="-22860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sz="14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4pPr>
            <a:lvl5pPr marL="2057400" marR="0" lvl="4" indent="-22860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4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 err="1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 err="1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 err="1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 err="1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459000" y="5593050"/>
            <a:ext cx="2025000" cy="2376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3087000" y="5593050"/>
            <a:ext cx="2970000" cy="2376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6658200" y="5593050"/>
            <a:ext cx="2025000" cy="2376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标题和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接连接符 7"/>
          <p:cNvCxnSpPr/>
          <p:nvPr>
            <p:custDataLst>
              <p:tags r:id="rId2"/>
            </p:custDataLst>
          </p:nvPr>
        </p:nvCxnSpPr>
        <p:spPr>
          <a:xfrm>
            <a:off x="0" y="1578666"/>
            <a:ext cx="914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副标题"/>
          <p:cNvSpPr txBox="1">
            <a:spLocks noGrp="1"/>
          </p:cNvSpPr>
          <p:nvPr>
            <p:ph type="body" idx="2" hasCustomPrompt="1"/>
            <p:custDataLst>
              <p:tags r:id="rId3"/>
            </p:custDataLst>
          </p:nvPr>
        </p:nvSpPr>
        <p:spPr>
          <a:xfrm>
            <a:off x="456300" y="1630204"/>
            <a:ext cx="8226743" cy="377666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2000" b="0" i="0" u="none" strike="noStrike" kern="1200" cap="none" spc="3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iSans Normal" panose="00000500000000000000" pitchFamily="2" charset="-122"/>
              </a:defRPr>
            </a:lvl1pPr>
          </a:lstStyle>
          <a:p>
            <a:pPr lvl="0" algn="l"/>
            <a:r>
              <a:rPr>
                <a:sym typeface="+mn-ea"/>
              </a:rPr>
              <a:t>单击此处编辑母版副标题样式</a:t>
            </a:r>
            <a:endParaRPr>
              <a:sym typeface="+mn-ea"/>
            </a:endParaRPr>
          </a:p>
        </p:txBody>
      </p:sp>
      <p:sp>
        <p:nvSpPr>
          <p:cNvPr id="6" name="标题"/>
          <p:cNvSpPr txBox="1">
            <a:spLocks noGrp="1"/>
          </p:cNvSpPr>
          <p:nvPr>
            <p:ph type="title" idx="1"/>
            <p:custDataLst>
              <p:tags r:id="rId4"/>
            </p:custDataLst>
          </p:nvPr>
        </p:nvSpPr>
        <p:spPr>
          <a:xfrm>
            <a:off x="456300" y="1105429"/>
            <a:ext cx="8226900" cy="52920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3600" b="0" i="0" u="none" strike="noStrike" kern="1200" cap="none" spc="300" normalizeH="0" baseline="0" noProof="1" dirty="0">
                <a:ln>
                  <a:noFill/>
                  <a:prstDash val="sysDot"/>
                </a:ln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2700000" scaled="0"/>
                </a:gradFill>
                <a:latin typeface="+mj-ea"/>
                <a:ea typeface="+mj-ea"/>
                <a:cs typeface="MiSans Normal" panose="00000500000000000000" pitchFamily="2" charset="-122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459000" y="5593050"/>
            <a:ext cx="2025000" cy="2376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>
          <a:xfrm>
            <a:off x="3087000" y="5593050"/>
            <a:ext cx="2970000" cy="2376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>
          <a:xfrm>
            <a:off x="6658200" y="5593050"/>
            <a:ext cx="2025000" cy="2376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接连接符 11"/>
          <p:cNvCxnSpPr/>
          <p:nvPr>
            <p:custDataLst>
              <p:tags r:id="rId2"/>
            </p:custDataLst>
          </p:nvPr>
        </p:nvCxnSpPr>
        <p:spPr>
          <a:xfrm>
            <a:off x="346418" y="860621"/>
            <a:ext cx="0" cy="5140166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>
            <p:custDataLst>
              <p:tags r:id="rId3"/>
            </p:custDataLst>
          </p:nvPr>
        </p:nvCxnSpPr>
        <p:spPr>
          <a:xfrm>
            <a:off x="369277" y="5578865"/>
            <a:ext cx="8387862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>
            <p:custDataLst>
              <p:tags r:id="rId4"/>
            </p:custDataLst>
          </p:nvPr>
        </p:nvCxnSpPr>
        <p:spPr>
          <a:xfrm>
            <a:off x="378875" y="1288073"/>
            <a:ext cx="87651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VCG41172951964"/>
          <p:cNvPicPr>
            <a:picLocks noChangeAspect="1"/>
          </p:cNvPicPr>
          <p:nvPr>
            <p:custDataLst>
              <p:tags r:id="rId5"/>
            </p:custDataLst>
          </p:nvPr>
        </p:nvPicPr>
        <p:blipFill rotWithShape="1">
          <a:blip r:embed="rId6">
            <a:alphaModFix amt="14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-100000"/>
                    </a14:imgEffect>
                  </a14:imgLayer>
                </a14:imgProps>
              </a:ext>
            </a:extLst>
          </a:blip>
          <a:srcRect b="5546"/>
          <a:stretch>
            <a:fillRect/>
          </a:stretch>
        </p:blipFill>
        <p:spPr>
          <a:xfrm>
            <a:off x="7174493" y="3210809"/>
            <a:ext cx="1970703" cy="2789942"/>
          </a:xfrm>
          <a:prstGeom prst="rect">
            <a:avLst/>
          </a:prstGeom>
        </p:spPr>
      </p:pic>
      <p:sp>
        <p:nvSpPr>
          <p:cNvPr id="16" name="VCG211375358076"/>
          <p:cNvSpPr/>
          <p:nvPr>
            <p:custDataLst>
              <p:tags r:id="rId8"/>
            </p:custDataLst>
          </p:nvPr>
        </p:nvSpPr>
        <p:spPr>
          <a:xfrm>
            <a:off x="1283018" y="1603058"/>
            <a:ext cx="2225993" cy="3655219"/>
          </a:xfrm>
          <a:prstGeom prst="roundRect">
            <a:avLst>
              <a:gd name="adj" fmla="val 50000"/>
            </a:avLst>
          </a:prstGeom>
          <a:blipFill>
            <a:blip r:embed="rId9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cs typeface="MiSans Normal" panose="00000500000000000000" pitchFamily="2" charset="-122"/>
            </a:endParaRPr>
          </a:p>
        </p:txBody>
      </p:sp>
      <p:sp>
        <p:nvSpPr>
          <p:cNvPr id="17" name="矩形: 圆角 16"/>
          <p:cNvSpPr/>
          <p:nvPr>
            <p:custDataLst>
              <p:tags r:id="rId10"/>
            </p:custDataLst>
          </p:nvPr>
        </p:nvSpPr>
        <p:spPr>
          <a:xfrm>
            <a:off x="1165384" y="1513046"/>
            <a:ext cx="2428399" cy="3848576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cs typeface="MiSans Normal" panose="00000500000000000000" pitchFamily="2" charset="-122"/>
            </a:endParaRPr>
          </a:p>
        </p:txBody>
      </p:sp>
      <p:sp>
        <p:nvSpPr>
          <p:cNvPr id="18" name="椭圆 17"/>
          <p:cNvSpPr/>
          <p:nvPr>
            <p:custDataLst>
              <p:tags r:id="rId11"/>
            </p:custDataLst>
          </p:nvPr>
        </p:nvSpPr>
        <p:spPr>
          <a:xfrm>
            <a:off x="3382804" y="2045970"/>
            <a:ext cx="116205" cy="116205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6FB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cs typeface="MiSans Normal" panose="00000500000000000000" pitchFamily="2" charset="-122"/>
            </a:endParaRPr>
          </a:p>
        </p:txBody>
      </p:sp>
      <p:sp>
        <p:nvSpPr>
          <p:cNvPr id="19" name="椭圆 18"/>
          <p:cNvSpPr/>
          <p:nvPr>
            <p:custDataLst>
              <p:tags r:id="rId12"/>
            </p:custDataLst>
          </p:nvPr>
        </p:nvSpPr>
        <p:spPr>
          <a:xfrm>
            <a:off x="1133951" y="4270534"/>
            <a:ext cx="116205" cy="116205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6FB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cs typeface="MiSans Normal" panose="00000500000000000000" pitchFamily="2" charset="-122"/>
            </a:endParaRPr>
          </a:p>
        </p:txBody>
      </p:sp>
      <p:cxnSp>
        <p:nvCxnSpPr>
          <p:cNvPr id="20" name="直接连接符 19"/>
          <p:cNvCxnSpPr/>
          <p:nvPr>
            <p:custDataLst>
              <p:tags r:id="rId13"/>
            </p:custDataLst>
          </p:nvPr>
        </p:nvCxnSpPr>
        <p:spPr>
          <a:xfrm>
            <a:off x="8767691" y="1288073"/>
            <a:ext cx="0" cy="471267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署名"/>
          <p:cNvSpPr txBox="1">
            <a:spLocks noGrp="1"/>
          </p:cNvSpPr>
          <p:nvPr>
            <p:ph type="body" idx="2"/>
            <p:custDataLst>
              <p:tags r:id="rId14"/>
            </p:custDataLst>
          </p:nvPr>
        </p:nvSpPr>
        <p:spPr>
          <a:xfrm>
            <a:off x="4355306" y="4185285"/>
            <a:ext cx="4138613" cy="1012984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50000"/>
              </a:lnSpc>
              <a:buClrTx/>
              <a:buSzTx/>
              <a:buFontTx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accent1"/>
                </a:solidFill>
                <a:latin typeface="+mj-ea"/>
                <a:ea typeface="+mj-ea"/>
                <a:cs typeface="MiSans Normal" panose="00000500000000000000" pitchFamily="2" charset="-122"/>
              </a:defRPr>
            </a:lvl1pPr>
          </a:lstStyle>
          <a:p>
            <a:pPr lvl="0" algn="l">
              <a:lnSpc>
                <a:spcPct val="150000"/>
              </a:lnSpc>
            </a:pPr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7" name="标题"/>
          <p:cNvSpPr txBox="1">
            <a:spLocks noGrp="1"/>
          </p:cNvSpPr>
          <p:nvPr>
            <p:ph type="title" idx="1" hasCustomPrompt="1"/>
            <p:custDataLst>
              <p:tags r:id="rId15"/>
            </p:custDataLst>
          </p:nvPr>
        </p:nvSpPr>
        <p:spPr>
          <a:xfrm>
            <a:off x="4344757" y="2045970"/>
            <a:ext cx="4149090" cy="1860632"/>
          </a:xfrm>
          <a:prstGeom prst="rect">
            <a:avLst/>
          </a:prstGeom>
          <a:noFill/>
        </p:spPr>
        <p:txBody>
          <a:bodyPr vert="horz" wrap="square" lIns="0" tIns="0" rIns="0" bIns="0" rtlCol="0" anchor="b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sz="8000" b="1" i="0" u="none" strike="noStrike" kern="1200" cap="none" spc="300" normalizeH="0" baseline="0" noProof="1" dirty="0">
                <a:gradFill>
                  <a:gsLst>
                    <a:gs pos="100000">
                      <a:schemeClr val="accent1"/>
                    </a:gs>
                    <a:gs pos="0">
                      <a:schemeClr val="accent1">
                        <a:lumMod val="75000"/>
                      </a:schemeClr>
                    </a:gs>
                  </a:gsLst>
                  <a:lin ang="8100000" scaled="0"/>
                </a:gradFill>
                <a:latin typeface="+mj-ea"/>
                <a:ea typeface="+mj-ea"/>
                <a:cs typeface="+mj-ea"/>
              </a:defRPr>
            </a:lvl1pPr>
          </a:lstStyle>
          <a:p>
            <a:pPr lvl="0"/>
            <a:r>
              <a:rPr dirty="0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6"/>
            </p:custDataLst>
          </p:nvPr>
        </p:nvSpPr>
        <p:spPr>
          <a:xfrm>
            <a:off x="459000" y="5593050"/>
            <a:ext cx="2025000" cy="2376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7"/>
            </p:custDataLst>
          </p:nvPr>
        </p:nvSpPr>
        <p:spPr>
          <a:xfrm>
            <a:off x="3087000" y="5593050"/>
            <a:ext cx="2970000" cy="2376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8"/>
            </p:custDataLst>
          </p:nvPr>
        </p:nvSpPr>
        <p:spPr>
          <a:xfrm>
            <a:off x="6658200" y="5593050"/>
            <a:ext cx="2025000" cy="2376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showMasterSp="0">
  <p:cSld name="标题和两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直接连接符 10"/>
          <p:cNvCxnSpPr/>
          <p:nvPr>
            <p:custDataLst>
              <p:tags r:id="rId2"/>
            </p:custDataLst>
          </p:nvPr>
        </p:nvCxnSpPr>
        <p:spPr>
          <a:xfrm>
            <a:off x="0" y="961888"/>
            <a:ext cx="914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文"/>
          <p:cNvSpPr txBox="1">
            <a:spLocks noGrp="1"/>
          </p:cNvSpPr>
          <p:nvPr>
            <p:ph idx="3"/>
            <p:custDataLst>
              <p:tags r:id="rId3"/>
            </p:custDataLst>
          </p:nvPr>
        </p:nvSpPr>
        <p:spPr>
          <a:xfrm>
            <a:off x="4800600" y="1289050"/>
            <a:ext cx="3882390" cy="4960620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35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MiSans Normal" panose="00000500000000000000" pitchFamily="2" charset="-122"/>
                <a:sym typeface="+mn-ea"/>
              </a:defRPr>
            </a:lvl1pPr>
            <a:lvl2pPr marL="514350" marR="0" lvl="1" indent="-17145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2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2pPr>
            <a:lvl3pPr marL="857250" marR="0" lvl="2" indent="-17145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2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3pPr>
            <a:lvl4pPr marL="1200150" marR="0" lvl="3" indent="-17145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sz="105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4pPr>
            <a:lvl5pPr marL="1543050" marR="0" lvl="4" indent="-17145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05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</a:lvl6pPr>
            <a:lvl7pPr marL="22288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lvl7pPr>
            <a:lvl8pPr marL="25717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lvl8pPr>
            <a:lvl9pPr marL="29146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9" name="正文"/>
          <p:cNvSpPr txBox="1">
            <a:spLocks noGrp="1"/>
          </p:cNvSpPr>
          <p:nvPr>
            <p:ph idx="2"/>
            <p:custDataLst>
              <p:tags r:id="rId4"/>
            </p:custDataLst>
          </p:nvPr>
        </p:nvSpPr>
        <p:spPr>
          <a:xfrm>
            <a:off x="456248" y="1289050"/>
            <a:ext cx="3882390" cy="4960620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35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MiSans Normal" panose="00000500000000000000" pitchFamily="2" charset="-122"/>
                <a:sym typeface="+mn-ea"/>
              </a:defRPr>
            </a:lvl1pPr>
            <a:lvl2pPr marL="514350" marR="0" lvl="1" indent="-17145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2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2pPr>
            <a:lvl3pPr marL="857250" marR="0" lvl="2" indent="-17145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2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3pPr>
            <a:lvl4pPr marL="1200150" marR="0" lvl="3" indent="-17145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sz="105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4pPr>
            <a:lvl5pPr marL="1543050" marR="0" lvl="4" indent="-17145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05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</a:lvl6pPr>
            <a:lvl7pPr marL="22288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lvl7pPr>
            <a:lvl8pPr marL="25717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lvl8pPr>
            <a:lvl9pPr marL="29146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8" name="标题"/>
          <p:cNvSpPr txBox="1">
            <a:spLocks noGrp="1"/>
          </p:cNvSpPr>
          <p:nvPr>
            <p:ph type="title" idx="1"/>
            <p:custDataLst>
              <p:tags r:id="rId5"/>
            </p:custDataLst>
          </p:nvPr>
        </p:nvSpPr>
        <p:spPr>
          <a:xfrm>
            <a:off x="456300" y="330905"/>
            <a:ext cx="8226900" cy="70560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2700" b="0" i="0" u="none" strike="noStrike" kern="1200" cap="none" spc="300" normalizeH="0" baseline="0" noProof="1" dirty="0">
                <a:ln>
                  <a:noFill/>
                  <a:prstDash val="sysDot"/>
                </a:ln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2700000" scaled="0"/>
                </a:gradFill>
                <a:latin typeface="+mj-ea"/>
                <a:ea typeface="+mj-ea"/>
                <a:cs typeface="MiSans Normal" panose="00000500000000000000" pitchFamily="2" charset="-122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>
          <a:xfrm>
            <a:off x="459000" y="6314400"/>
            <a:ext cx="2025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>
          <a:xfrm>
            <a:off x="3087000" y="6314400"/>
            <a:ext cx="297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>
          <a:xfrm>
            <a:off x="6658200" y="6314400"/>
            <a:ext cx="2025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标题和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直接连接符 14"/>
          <p:cNvCxnSpPr/>
          <p:nvPr>
            <p:custDataLst>
              <p:tags r:id="rId2"/>
            </p:custDataLst>
          </p:nvPr>
        </p:nvCxnSpPr>
        <p:spPr>
          <a:xfrm>
            <a:off x="0" y="961888"/>
            <a:ext cx="914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文"/>
          <p:cNvSpPr txBox="1">
            <a:spLocks noGrp="1"/>
          </p:cNvSpPr>
          <p:nvPr>
            <p:ph idx="5"/>
            <p:custDataLst>
              <p:tags r:id="rId3"/>
            </p:custDataLst>
          </p:nvPr>
        </p:nvSpPr>
        <p:spPr>
          <a:xfrm>
            <a:off x="4676400" y="1854000"/>
            <a:ext cx="4006800" cy="4395600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35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MiSans Normal" panose="00000500000000000000" pitchFamily="2" charset="-122"/>
                <a:sym typeface="+mn-ea"/>
              </a:defRPr>
            </a:lvl1pPr>
            <a:lvl2pPr marL="514350" marR="0" lvl="1" indent="-17145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2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2pPr>
            <a:lvl3pPr marL="857250" marR="0" lvl="2" indent="-17145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2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3pPr>
            <a:lvl4pPr marL="1200150" marR="0" lvl="3" indent="-17145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sz="105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4pPr>
            <a:lvl5pPr marL="1543050" marR="0" lvl="4" indent="-17145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05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</a:lvl6pPr>
            <a:lvl7pPr marL="22288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lvl7pPr>
            <a:lvl8pPr marL="25717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lvl8pPr>
            <a:lvl9pPr marL="29146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13" name="标题"/>
          <p:cNvSpPr txBox="1">
            <a:spLocks noGrp="1"/>
          </p:cNvSpPr>
          <p:nvPr>
            <p:ph type="title" idx="4"/>
            <p:custDataLst>
              <p:tags r:id="rId4"/>
            </p:custDataLst>
          </p:nvPr>
        </p:nvSpPr>
        <p:spPr>
          <a:xfrm>
            <a:off x="4676299" y="1353185"/>
            <a:ext cx="4006691" cy="47625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1500" b="1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MiSans Normal" panose="00000500000000000000" pitchFamily="2" charset="-122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12" name="正文"/>
          <p:cNvSpPr txBox="1">
            <a:spLocks noGrp="1"/>
          </p:cNvSpPr>
          <p:nvPr>
            <p:ph idx="3"/>
            <p:custDataLst>
              <p:tags r:id="rId5"/>
            </p:custDataLst>
          </p:nvPr>
        </p:nvSpPr>
        <p:spPr>
          <a:xfrm>
            <a:off x="456300" y="1854000"/>
            <a:ext cx="4006800" cy="4395600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35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MiSans Normal" panose="00000500000000000000" pitchFamily="2" charset="-122"/>
                <a:sym typeface="+mn-ea"/>
              </a:defRPr>
            </a:lvl1pPr>
            <a:lvl2pPr marL="514350" marR="0" lvl="1" indent="-17145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2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2pPr>
            <a:lvl3pPr marL="857250" marR="0" lvl="2" indent="-17145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2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3pPr>
            <a:lvl4pPr marL="1200150" marR="0" lvl="3" indent="-17145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sz="105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4pPr>
            <a:lvl5pPr marL="1543050" marR="0" lvl="4" indent="-17145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05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</a:lvl6pPr>
            <a:lvl7pPr marL="22288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lvl7pPr>
            <a:lvl8pPr marL="25717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lvl8pPr>
            <a:lvl9pPr marL="29146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 err="1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 err="1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 err="1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 err="1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11" name="标题"/>
          <p:cNvSpPr txBox="1">
            <a:spLocks noGrp="1"/>
          </p:cNvSpPr>
          <p:nvPr>
            <p:ph type="title" idx="2"/>
            <p:custDataLst>
              <p:tags r:id="rId6"/>
            </p:custDataLst>
          </p:nvPr>
        </p:nvSpPr>
        <p:spPr>
          <a:xfrm>
            <a:off x="456248" y="1353185"/>
            <a:ext cx="4006691" cy="47625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1500" b="1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MiSans Normal" panose="00000500000000000000" pitchFamily="2" charset="-122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10" name="标题"/>
          <p:cNvSpPr txBox="1">
            <a:spLocks noGrp="1"/>
          </p:cNvSpPr>
          <p:nvPr>
            <p:ph type="title" idx="1"/>
            <p:custDataLst>
              <p:tags r:id="rId7"/>
            </p:custDataLst>
          </p:nvPr>
        </p:nvSpPr>
        <p:spPr>
          <a:xfrm>
            <a:off x="456300" y="330905"/>
            <a:ext cx="8226900" cy="70560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2700" b="0" i="0" u="none" strike="noStrike" kern="1200" cap="none" spc="300" normalizeH="0" baseline="0" noProof="1" dirty="0">
                <a:ln>
                  <a:noFill/>
                  <a:prstDash val="sysDot"/>
                </a:ln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2700000" scaled="0"/>
                </a:gradFill>
                <a:latin typeface="+mj-ea"/>
                <a:ea typeface="+mj-ea"/>
                <a:cs typeface="MiSans Normal" panose="00000500000000000000" pitchFamily="2" charset="-122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>
          <a:xfrm>
            <a:off x="459000" y="6314400"/>
            <a:ext cx="2025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>
          <a:xfrm>
            <a:off x="3087000" y="6314400"/>
            <a:ext cx="297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>
          <a:xfrm>
            <a:off x="6658200" y="6314400"/>
            <a:ext cx="2025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>
            <p:custDataLst>
              <p:tags r:id="rId2"/>
            </p:custDataLst>
          </p:nvPr>
        </p:nvCxnSpPr>
        <p:spPr>
          <a:xfrm>
            <a:off x="0" y="961888"/>
            <a:ext cx="914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标题"/>
          <p:cNvSpPr txBox="1">
            <a:spLocks noGrp="1"/>
          </p:cNvSpPr>
          <p:nvPr>
            <p:ph type="title" idx="1"/>
            <p:custDataLst>
              <p:tags r:id="rId3"/>
            </p:custDataLst>
          </p:nvPr>
        </p:nvSpPr>
        <p:spPr>
          <a:xfrm>
            <a:off x="456300" y="330905"/>
            <a:ext cx="8226900" cy="70560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2700" b="0" i="0" u="none" strike="noStrike" kern="1200" cap="none" spc="300" normalizeH="0" baseline="0" noProof="1" dirty="0">
                <a:ln>
                  <a:noFill/>
                  <a:prstDash val="sysDot"/>
                </a:ln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2700000" scaled="0"/>
                </a:gradFill>
                <a:latin typeface="+mj-ea"/>
                <a:ea typeface="+mj-ea"/>
                <a:cs typeface="MiSans Normal" panose="00000500000000000000" pitchFamily="2" charset="-122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459000" y="6314400"/>
            <a:ext cx="2025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3087000" y="6314400"/>
            <a:ext cx="297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>
          <a:xfrm>
            <a:off x="6658200" y="6314400"/>
            <a:ext cx="2025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仅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文"/>
          <p:cNvSpPr txBox="1"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6248" y="608330"/>
            <a:ext cx="8226743" cy="5648325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35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MiSans Normal" panose="00000500000000000000" pitchFamily="2" charset="-122"/>
                <a:sym typeface="+mn-ea"/>
              </a:defRPr>
            </a:lvl1pPr>
            <a:lvl2pPr marL="514350" marR="0" lvl="1" indent="-17145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2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2pPr>
            <a:lvl3pPr marL="857250" marR="0" lvl="2" indent="-17145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2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3pPr>
            <a:lvl4pPr marL="1200150" marR="0" lvl="3" indent="-17145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sz="105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4pPr>
            <a:lvl5pPr marL="1543050" marR="0" lvl="4" indent="-17145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05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</a:lvl6pPr>
            <a:lvl7pPr marL="22288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lvl7pPr>
            <a:lvl8pPr marL="25717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lvl8pPr>
            <a:lvl9pPr marL="29146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 err="1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 err="1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 err="1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 err="1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459000" y="6314400"/>
            <a:ext cx="2025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3087000" y="6314400"/>
            <a:ext cx="297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6658200" y="6314400"/>
            <a:ext cx="2025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tags" Target="../tags/tag97.xml"/><Relationship Id="rId17" Type="http://schemas.openxmlformats.org/officeDocument/2006/relationships/tags" Target="../tags/tag96.xml"/><Relationship Id="rId16" Type="http://schemas.openxmlformats.org/officeDocument/2006/relationships/tags" Target="../tags/tag95.xml"/><Relationship Id="rId15" Type="http://schemas.openxmlformats.org/officeDocument/2006/relationships/tags" Target="../tags/tag94.xml"/><Relationship Id="rId14" Type="http://schemas.openxmlformats.org/officeDocument/2006/relationships/tags" Target="../tags/tag93.xml"/><Relationship Id="rId13" Type="http://schemas.openxmlformats.org/officeDocument/2006/relationships/tags" Target="../tags/tag92.xml"/><Relationship Id="rId12" Type="http://schemas.openxmlformats.org/officeDocument/2006/relationships/tags" Target="../tags/tag9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9" Type="http://schemas.openxmlformats.org/officeDocument/2006/relationships/theme" Target="../theme/theme2.xml"/><Relationship Id="rId18" Type="http://schemas.openxmlformats.org/officeDocument/2006/relationships/tags" Target="../tags/tag194.xml"/><Relationship Id="rId17" Type="http://schemas.openxmlformats.org/officeDocument/2006/relationships/tags" Target="../tags/tag193.xml"/><Relationship Id="rId16" Type="http://schemas.openxmlformats.org/officeDocument/2006/relationships/tags" Target="../tags/tag192.xml"/><Relationship Id="rId15" Type="http://schemas.openxmlformats.org/officeDocument/2006/relationships/tags" Target="../tags/tag191.xml"/><Relationship Id="rId14" Type="http://schemas.openxmlformats.org/officeDocument/2006/relationships/tags" Target="../tags/tag190.xml"/><Relationship Id="rId13" Type="http://schemas.openxmlformats.org/officeDocument/2006/relationships/tags" Target="../tags/tag189.xml"/><Relationship Id="rId12" Type="http://schemas.openxmlformats.org/officeDocument/2006/relationships/tags" Target="../tags/tag188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9" Type="http://schemas.openxmlformats.org/officeDocument/2006/relationships/theme" Target="../theme/theme3.xml"/><Relationship Id="rId18" Type="http://schemas.openxmlformats.org/officeDocument/2006/relationships/tags" Target="../tags/tag291.xml"/><Relationship Id="rId17" Type="http://schemas.openxmlformats.org/officeDocument/2006/relationships/tags" Target="../tags/tag290.xml"/><Relationship Id="rId16" Type="http://schemas.openxmlformats.org/officeDocument/2006/relationships/tags" Target="../tags/tag289.xml"/><Relationship Id="rId15" Type="http://schemas.openxmlformats.org/officeDocument/2006/relationships/tags" Target="../tags/tag288.xml"/><Relationship Id="rId14" Type="http://schemas.openxmlformats.org/officeDocument/2006/relationships/tags" Target="../tags/tag287.xml"/><Relationship Id="rId13" Type="http://schemas.openxmlformats.org/officeDocument/2006/relationships/tags" Target="../tags/tag286.xml"/><Relationship Id="rId12" Type="http://schemas.openxmlformats.org/officeDocument/2006/relationships/tags" Target="../tags/tag285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0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9" Type="http://schemas.openxmlformats.org/officeDocument/2006/relationships/theme" Target="../theme/theme4.xml"/><Relationship Id="rId18" Type="http://schemas.openxmlformats.org/officeDocument/2006/relationships/tags" Target="../tags/tag388.xml"/><Relationship Id="rId17" Type="http://schemas.openxmlformats.org/officeDocument/2006/relationships/tags" Target="../tags/tag387.xml"/><Relationship Id="rId16" Type="http://schemas.openxmlformats.org/officeDocument/2006/relationships/tags" Target="../tags/tag386.xml"/><Relationship Id="rId15" Type="http://schemas.openxmlformats.org/officeDocument/2006/relationships/tags" Target="../tags/tag385.xml"/><Relationship Id="rId14" Type="http://schemas.openxmlformats.org/officeDocument/2006/relationships/tags" Target="../tags/tag384.xml"/><Relationship Id="rId13" Type="http://schemas.openxmlformats.org/officeDocument/2006/relationships/tags" Target="../tags/tag383.xml"/><Relationship Id="rId12" Type="http://schemas.openxmlformats.org/officeDocument/2006/relationships/tags" Target="../tags/tag382.xml"/><Relationship Id="rId11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3.xml"/><Relationship Id="rId1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接连接符 7"/>
          <p:cNvCxnSpPr/>
          <p:nvPr>
            <p:custDataLst>
              <p:tags r:id="rId12"/>
            </p:custDataLst>
          </p:nvPr>
        </p:nvCxnSpPr>
        <p:spPr>
          <a:xfrm>
            <a:off x="0" y="961888"/>
            <a:ext cx="914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日期占位符 9"/>
          <p:cNvSpPr>
            <a:spLocks noGrp="1"/>
          </p:cNvSpPr>
          <p:nvPr>
            <p:ph type="dt" sz="half" idx="10"/>
            <p:custDataLst>
              <p:tags r:id="rId13"/>
            </p:custDataLst>
          </p:nvPr>
        </p:nvSpPr>
        <p:spPr>
          <a:xfrm>
            <a:off x="459000" y="6314400"/>
            <a:ext cx="2025000" cy="316800"/>
          </a:xfrm>
        </p:spPr>
        <p:txBody>
          <a:bodyPr/>
          <a:lstStyle>
            <a:lvl1pPr>
              <a:defRPr>
                <a:cs typeface="MiSans Normal" panose="00000500000000000000" pitchFamily="2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11" name="页脚占位符 10"/>
          <p:cNvSpPr>
            <a:spLocks noGrp="1"/>
          </p:cNvSpPr>
          <p:nvPr>
            <p:ph type="ftr" sz="quarter" idx="11"/>
            <p:custDataLst>
              <p:tags r:id="rId14"/>
            </p:custDataLst>
          </p:nvPr>
        </p:nvSpPr>
        <p:spPr>
          <a:xfrm>
            <a:off x="3087000" y="6314400"/>
            <a:ext cx="2970000" cy="316800"/>
          </a:xfrm>
        </p:spPr>
        <p:txBody>
          <a:bodyPr/>
          <a:lstStyle>
            <a:lvl1pPr>
              <a:defRPr>
                <a:cs typeface="MiSans Normal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2" name="灯片编号占位符 11"/>
          <p:cNvSpPr>
            <a:spLocks noGrp="1"/>
          </p:cNvSpPr>
          <p:nvPr>
            <p:ph type="sldNum" sz="quarter" idx="12"/>
            <p:custDataLst>
              <p:tags r:id="rId15"/>
            </p:custDataLst>
          </p:nvPr>
        </p:nvSpPr>
        <p:spPr>
          <a:xfrm>
            <a:off x="6658200" y="6314400"/>
            <a:ext cx="2025000" cy="316800"/>
          </a:xfrm>
        </p:spPr>
        <p:txBody>
          <a:bodyPr/>
          <a:lstStyle>
            <a:lvl1pPr>
              <a:defRPr>
                <a:cs typeface="MiSans Normal" panose="00000500000000000000" pitchFamily="2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2" name="文本占位符 1"/>
          <p:cNvSpPr>
            <a:spLocks noGrp="1"/>
          </p:cNvSpPr>
          <p:nvPr>
            <p:ph type="body" idx="21"/>
            <p:custDataLst>
              <p:tags r:id="rId16"/>
            </p:custDataLst>
          </p:nvPr>
        </p:nvSpPr>
        <p:spPr>
          <a:xfrm>
            <a:off x="456248" y="1359535"/>
            <a:ext cx="8226743" cy="4807585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/>
          <a:p>
            <a:pPr marR="0" lvl="0">
              <a:buClrTx/>
              <a:buSzTx/>
            </a:pPr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marR="0" lvl="1">
              <a:tabLst>
                <a:tab pos="1609725" algn="l"/>
              </a:tabLst>
            </a:pPr>
            <a:r>
              <a:rPr lang="zh-CN" altLang="en-US" dirty="0"/>
              <a:t>二级</a:t>
            </a:r>
            <a:endParaRPr lang="zh-CN" altLang="en-US" dirty="0"/>
          </a:p>
          <a:p>
            <a:pPr marR="0" lvl="2"/>
            <a:r>
              <a:rPr lang="zh-CN" altLang="en-US" dirty="0"/>
              <a:t>三级</a:t>
            </a:r>
            <a:endParaRPr lang="zh-CN" altLang="en-US" dirty="0"/>
          </a:p>
          <a:p>
            <a:pPr marR="0" lvl="3"/>
            <a:r>
              <a:rPr lang="zh-CN" altLang="en-US" dirty="0"/>
              <a:t>四级</a:t>
            </a:r>
            <a:endParaRPr lang="zh-CN" altLang="en-US" dirty="0"/>
          </a:p>
          <a:p>
            <a:pPr marR="0" lvl="4"/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3" name="标题占位符 2"/>
          <p:cNvSpPr>
            <a:spLocks noGrp="1"/>
          </p:cNvSpPr>
          <p:nvPr>
            <p:ph type="title"/>
            <p:custDataLst>
              <p:tags r:id="rId17"/>
            </p:custDataLst>
          </p:nvPr>
        </p:nvSpPr>
        <p:spPr>
          <a:xfrm>
            <a:off x="461010" y="365126"/>
            <a:ext cx="8221980" cy="596762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vert="horz" wrap="square" lIns="91440" tIns="45720" rIns="91440" bIns="45720" rtlCol="0" anchor="ctr">
            <a:normAutofit/>
          </a:bodyPr>
          <a:lstStyle/>
          <a:p>
            <a:pPr marL="0" marR="0" lvl="0">
              <a:buClrTx/>
              <a:buSzTx/>
              <a:buFontTx/>
            </a:pPr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5" name="KSO_TEMPLATE" hidden="1"/>
          <p:cNvSpPr/>
          <p:nvPr>
            <p:custDataLst>
              <p:tags r:id="rId1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fontAlgn="auto" latinLnBrk="0" hangingPunct="1">
        <a:lnSpc>
          <a:spcPct val="100000"/>
        </a:lnSpc>
        <a:spcBef>
          <a:spcPct val="0"/>
        </a:spcBef>
        <a:buNone/>
        <a:defRPr kumimoji="0" lang="zh-CN" altLang="en-US" sz="2700" b="1" i="0" u="none" strike="noStrike" kern="1200" cap="none" spc="300" normalizeH="0" baseline="0" dirty="0" smtClean="0">
          <a:ln>
            <a:noFill/>
            <a:prstDash val="sysDot"/>
          </a:ln>
          <a:gradFill>
            <a:gsLst>
              <a:gs pos="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2700000" scaled="0"/>
          </a:gradFill>
          <a:uFillTx/>
          <a:latin typeface="+mj-ea"/>
          <a:ea typeface="+mj-ea"/>
          <a:cs typeface="MiSans Normal" panose="00000500000000000000" pitchFamily="2" charset="-122"/>
        </a:defRPr>
      </a:lvl1pPr>
    </p:titleStyle>
    <p:bodyStyle>
      <a:lvl1pPr marL="1714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kumimoji="0" lang="zh-CN" altLang="en-US" sz="1350" b="0" i="0" u="none" strike="noStrike" kern="1200" cap="none" spc="150" normalizeH="0" baseline="0" noProof="1" dirty="0">
          <a:ln>
            <a:noFill/>
            <a:prstDash val="sysDot"/>
          </a:ln>
          <a:solidFill>
            <a:schemeClr val="tx1">
              <a:lumMod val="75000"/>
              <a:lumOff val="25000"/>
            </a:schemeClr>
          </a:solidFill>
          <a:uFillTx/>
          <a:latin typeface="+mn-ea"/>
          <a:ea typeface="+mn-ea"/>
          <a:cs typeface="MiSans Normal" panose="00000500000000000000" pitchFamily="2" charset="-122"/>
          <a:sym typeface="+mn-ea"/>
        </a:defRPr>
      </a:lvl1pPr>
      <a:lvl2pPr marL="5143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207135" algn="l"/>
          <a:tab pos="1207135" algn="l"/>
          <a:tab pos="1207135" algn="l"/>
          <a:tab pos="1207135" algn="l"/>
        </a:tabLst>
        <a:defRPr kumimoji="0" lang="zh-CN" altLang="en-US" sz="1200" b="0" i="0" u="none" strike="noStrike" kern="1200" cap="none" spc="150" normalizeH="0" baseline="0" dirty="0">
          <a:solidFill>
            <a:schemeClr val="tx1">
              <a:lumMod val="65000"/>
              <a:lumOff val="35000"/>
            </a:schemeClr>
          </a:solidFill>
          <a:uFillTx/>
          <a:latin typeface="+mn-ea"/>
          <a:ea typeface="+mn-ea"/>
          <a:cs typeface="MiSans Normal" panose="00000500000000000000" pitchFamily="2" charset="-122"/>
        </a:defRPr>
      </a:lvl2pPr>
      <a:lvl3pPr marL="8572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kumimoji="0" lang="zh-CN" altLang="en-US" sz="1200" b="0" i="0" u="none" strike="noStrike" kern="1200" cap="none" spc="150" normalizeH="0" baseline="0" dirty="0">
          <a:solidFill>
            <a:schemeClr val="tx1">
              <a:lumMod val="65000"/>
              <a:lumOff val="35000"/>
            </a:schemeClr>
          </a:solidFill>
          <a:uFillTx/>
          <a:latin typeface="+mn-ea"/>
          <a:ea typeface="+mn-ea"/>
          <a:cs typeface="MiSans Normal" panose="00000500000000000000" pitchFamily="2" charset="-122"/>
        </a:defRPr>
      </a:lvl3pPr>
      <a:lvl4pPr marL="12001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kumimoji="0" lang="zh-CN" altLang="en-US" sz="1050" b="0" i="0" u="none" strike="noStrike" kern="1200" cap="none" spc="150" normalizeH="0" baseline="0" dirty="0">
          <a:solidFill>
            <a:schemeClr val="tx1">
              <a:lumMod val="65000"/>
              <a:lumOff val="35000"/>
            </a:schemeClr>
          </a:solidFill>
          <a:uFillTx/>
          <a:latin typeface="+mn-ea"/>
          <a:ea typeface="+mn-ea"/>
          <a:cs typeface="MiSans Normal" panose="00000500000000000000" pitchFamily="2" charset="-122"/>
        </a:defRPr>
      </a:lvl4pPr>
      <a:lvl5pPr marL="15430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kumimoji="0" lang="zh-CN" altLang="en-US" sz="1050" b="0" i="0" u="none" strike="noStrike" kern="1200" cap="none" spc="150" normalizeH="0" baseline="0" dirty="0">
          <a:solidFill>
            <a:schemeClr val="tx1">
              <a:lumMod val="65000"/>
              <a:lumOff val="35000"/>
            </a:schemeClr>
          </a:solidFill>
          <a:uFillTx/>
          <a:latin typeface="+mn-ea"/>
          <a:ea typeface="+mn-ea"/>
          <a:cs typeface="MiSans Normal" panose="00000500000000000000" pitchFamily="2" charset="-122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接连接符 7"/>
          <p:cNvCxnSpPr/>
          <p:nvPr>
            <p:custDataLst>
              <p:tags r:id="rId12"/>
            </p:custDataLst>
          </p:nvPr>
        </p:nvCxnSpPr>
        <p:spPr>
          <a:xfrm>
            <a:off x="0" y="1578666"/>
            <a:ext cx="914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日期占位符 9"/>
          <p:cNvSpPr>
            <a:spLocks noGrp="1"/>
          </p:cNvSpPr>
          <p:nvPr>
            <p:ph type="dt" sz="half" idx="10"/>
            <p:custDataLst>
              <p:tags r:id="rId13"/>
            </p:custDataLst>
          </p:nvPr>
        </p:nvSpPr>
        <p:spPr>
          <a:xfrm>
            <a:off x="459000" y="5593050"/>
            <a:ext cx="2025000" cy="237600"/>
          </a:xfrm>
        </p:spPr>
        <p:txBody>
          <a:bodyPr/>
          <a:lstStyle>
            <a:lvl1pPr>
              <a:defRPr>
                <a:cs typeface="MiSans Normal" panose="00000500000000000000" pitchFamily="2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11" name="页脚占位符 10"/>
          <p:cNvSpPr>
            <a:spLocks noGrp="1"/>
          </p:cNvSpPr>
          <p:nvPr>
            <p:ph type="ftr" sz="quarter" idx="11"/>
            <p:custDataLst>
              <p:tags r:id="rId14"/>
            </p:custDataLst>
          </p:nvPr>
        </p:nvSpPr>
        <p:spPr>
          <a:xfrm>
            <a:off x="3087000" y="5593050"/>
            <a:ext cx="2970000" cy="237600"/>
          </a:xfrm>
        </p:spPr>
        <p:txBody>
          <a:bodyPr/>
          <a:lstStyle>
            <a:lvl1pPr>
              <a:defRPr>
                <a:cs typeface="MiSans Normal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2" name="灯片编号占位符 11"/>
          <p:cNvSpPr>
            <a:spLocks noGrp="1"/>
          </p:cNvSpPr>
          <p:nvPr>
            <p:ph type="sldNum" sz="quarter" idx="12"/>
            <p:custDataLst>
              <p:tags r:id="rId15"/>
            </p:custDataLst>
          </p:nvPr>
        </p:nvSpPr>
        <p:spPr>
          <a:xfrm>
            <a:off x="6658200" y="5593050"/>
            <a:ext cx="2025000" cy="237600"/>
          </a:xfrm>
        </p:spPr>
        <p:txBody>
          <a:bodyPr/>
          <a:lstStyle>
            <a:lvl1pPr>
              <a:defRPr>
                <a:cs typeface="MiSans Normal" panose="00000500000000000000" pitchFamily="2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2" name="文本占位符 1"/>
          <p:cNvSpPr>
            <a:spLocks noGrp="1"/>
          </p:cNvSpPr>
          <p:nvPr>
            <p:ph type="body" idx="21"/>
            <p:custDataLst>
              <p:tags r:id="rId16"/>
            </p:custDataLst>
          </p:nvPr>
        </p:nvSpPr>
        <p:spPr>
          <a:xfrm>
            <a:off x="456248" y="1876901"/>
            <a:ext cx="8226743" cy="3605689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/>
          <a:p>
            <a:pPr marR="0" lvl="0">
              <a:buClrTx/>
              <a:buSzTx/>
            </a:pPr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marR="0" lvl="1">
              <a:tabLst>
                <a:tab pos="1609725" algn="l"/>
              </a:tabLst>
            </a:pPr>
            <a:r>
              <a:rPr lang="zh-CN" altLang="en-US" dirty="0"/>
              <a:t>二级</a:t>
            </a:r>
            <a:endParaRPr lang="zh-CN" altLang="en-US" dirty="0"/>
          </a:p>
          <a:p>
            <a:pPr marR="0" lvl="2"/>
            <a:r>
              <a:rPr lang="zh-CN" altLang="en-US" dirty="0"/>
              <a:t>三级</a:t>
            </a:r>
            <a:endParaRPr lang="zh-CN" altLang="en-US" dirty="0"/>
          </a:p>
          <a:p>
            <a:pPr marR="0" lvl="3"/>
            <a:r>
              <a:rPr lang="zh-CN" altLang="en-US" dirty="0"/>
              <a:t>四级</a:t>
            </a:r>
            <a:endParaRPr lang="zh-CN" altLang="en-US" dirty="0"/>
          </a:p>
          <a:p>
            <a:pPr marR="0" lvl="4"/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3" name="标题占位符 2"/>
          <p:cNvSpPr>
            <a:spLocks noGrp="1"/>
          </p:cNvSpPr>
          <p:nvPr>
            <p:ph type="title"/>
            <p:custDataLst>
              <p:tags r:id="rId17"/>
            </p:custDataLst>
          </p:nvPr>
        </p:nvSpPr>
        <p:spPr>
          <a:xfrm>
            <a:off x="461010" y="1131095"/>
            <a:ext cx="8221980" cy="447572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vert="horz" wrap="square" lIns="91440" tIns="45720" rIns="91440" bIns="45720" rtlCol="0" anchor="ctr">
            <a:normAutofit/>
          </a:bodyPr>
          <a:lstStyle/>
          <a:p>
            <a:pPr marL="0" marR="0" lvl="0">
              <a:buClrTx/>
              <a:buSzTx/>
              <a:buFontTx/>
            </a:pPr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5" name="KSO_TEMPLATE" hidden="1"/>
          <p:cNvSpPr/>
          <p:nvPr userDrawn="1">
            <p:custDataLst>
              <p:tags r:id="rId18"/>
            </p:custDataLst>
          </p:nvPr>
        </p:nvSpPr>
        <p:spPr>
          <a:xfrm>
            <a:off x="0" y="85725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35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kumimoji="0" lang="zh-CN" altLang="en-US" sz="3600" b="1" i="0" u="none" strike="noStrike" kern="1200" cap="none" spc="300" normalizeH="0" baseline="0" dirty="0" smtClean="0">
          <a:ln>
            <a:noFill/>
            <a:prstDash val="sysDot"/>
          </a:ln>
          <a:gradFill>
            <a:gsLst>
              <a:gs pos="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2700000" scaled="0"/>
          </a:gradFill>
          <a:uFillTx/>
          <a:latin typeface="+mj-ea"/>
          <a:ea typeface="+mj-ea"/>
          <a:cs typeface="MiSans Normal" panose="00000500000000000000" pitchFamily="2" charset="-122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kumimoji="0" lang="zh-CN" altLang="en-US" sz="1800" b="0" i="0" u="none" strike="noStrike" kern="1200" cap="none" spc="150" normalizeH="0" baseline="0" noProof="1" dirty="0">
          <a:ln>
            <a:noFill/>
            <a:prstDash val="sysDot"/>
          </a:ln>
          <a:solidFill>
            <a:schemeClr val="tx1">
              <a:lumMod val="75000"/>
              <a:lumOff val="25000"/>
            </a:schemeClr>
          </a:solidFill>
          <a:uFillTx/>
          <a:latin typeface="+mn-ea"/>
          <a:ea typeface="+mn-ea"/>
          <a:cs typeface="MiSans Normal" panose="00000500000000000000" pitchFamily="2" charset="-122"/>
          <a:sym typeface="+mn-ea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kumimoji="0" lang="zh-CN" altLang="en-US" sz="1600" b="0" i="0" u="none" strike="noStrike" kern="1200" cap="none" spc="150" normalizeH="0" baseline="0" dirty="0">
          <a:solidFill>
            <a:schemeClr val="tx1">
              <a:lumMod val="65000"/>
              <a:lumOff val="35000"/>
            </a:schemeClr>
          </a:solidFill>
          <a:uFillTx/>
          <a:latin typeface="+mn-ea"/>
          <a:ea typeface="+mn-ea"/>
          <a:cs typeface="MiSans Normal" panose="00000500000000000000" pitchFamily="2" charset="-122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kumimoji="0" lang="zh-CN" altLang="en-US" sz="1600" b="0" i="0" u="none" strike="noStrike" kern="1200" cap="none" spc="150" normalizeH="0" baseline="0" dirty="0">
          <a:solidFill>
            <a:schemeClr val="tx1">
              <a:lumMod val="65000"/>
              <a:lumOff val="35000"/>
            </a:schemeClr>
          </a:solidFill>
          <a:uFillTx/>
          <a:latin typeface="+mn-ea"/>
          <a:ea typeface="+mn-ea"/>
          <a:cs typeface="MiSans Normal" panose="00000500000000000000" pitchFamily="2" charset="-122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kumimoji="0" lang="zh-CN" altLang="en-US" sz="1400" b="0" i="0" u="none" strike="noStrike" kern="1200" cap="none" spc="150" normalizeH="0" baseline="0" dirty="0">
          <a:solidFill>
            <a:schemeClr val="tx1">
              <a:lumMod val="65000"/>
              <a:lumOff val="35000"/>
            </a:schemeClr>
          </a:solidFill>
          <a:uFillTx/>
          <a:latin typeface="+mn-ea"/>
          <a:ea typeface="+mn-ea"/>
          <a:cs typeface="MiSans Normal" panose="00000500000000000000" pitchFamily="2" charset="-122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kumimoji="0" lang="zh-CN" altLang="en-US" sz="1400" b="0" i="0" u="none" strike="noStrike" kern="1200" cap="none" spc="150" normalizeH="0" baseline="0" dirty="0">
          <a:solidFill>
            <a:schemeClr val="tx1">
              <a:lumMod val="65000"/>
              <a:lumOff val="35000"/>
            </a:schemeClr>
          </a:solidFill>
          <a:uFillTx/>
          <a:latin typeface="+mn-ea"/>
          <a:ea typeface="+mn-ea"/>
          <a:cs typeface="MiSans Normal" panose="00000500000000000000" pitchFamily="2" charset="-122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接连接符 7"/>
          <p:cNvCxnSpPr/>
          <p:nvPr>
            <p:custDataLst>
              <p:tags r:id="rId12"/>
            </p:custDataLst>
          </p:nvPr>
        </p:nvCxnSpPr>
        <p:spPr>
          <a:xfrm>
            <a:off x="0" y="961888"/>
            <a:ext cx="914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日期占位符 9"/>
          <p:cNvSpPr>
            <a:spLocks noGrp="1"/>
          </p:cNvSpPr>
          <p:nvPr>
            <p:ph type="dt" sz="half" idx="10"/>
            <p:custDataLst>
              <p:tags r:id="rId13"/>
            </p:custDataLst>
          </p:nvPr>
        </p:nvSpPr>
        <p:spPr>
          <a:xfrm>
            <a:off x="459000" y="6314400"/>
            <a:ext cx="2025000" cy="316800"/>
          </a:xfrm>
        </p:spPr>
        <p:txBody>
          <a:bodyPr/>
          <a:lstStyle>
            <a:lvl1pPr>
              <a:defRPr>
                <a:cs typeface="MiSans Normal" panose="00000500000000000000" pitchFamily="2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11" name="页脚占位符 10"/>
          <p:cNvSpPr>
            <a:spLocks noGrp="1"/>
          </p:cNvSpPr>
          <p:nvPr>
            <p:ph type="ftr" sz="quarter" idx="11"/>
            <p:custDataLst>
              <p:tags r:id="rId14"/>
            </p:custDataLst>
          </p:nvPr>
        </p:nvSpPr>
        <p:spPr>
          <a:xfrm>
            <a:off x="3087000" y="6314400"/>
            <a:ext cx="2970000" cy="316800"/>
          </a:xfrm>
        </p:spPr>
        <p:txBody>
          <a:bodyPr/>
          <a:lstStyle>
            <a:lvl1pPr>
              <a:defRPr>
                <a:cs typeface="MiSans Normal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2" name="灯片编号占位符 11"/>
          <p:cNvSpPr>
            <a:spLocks noGrp="1"/>
          </p:cNvSpPr>
          <p:nvPr>
            <p:ph type="sldNum" sz="quarter" idx="12"/>
            <p:custDataLst>
              <p:tags r:id="rId15"/>
            </p:custDataLst>
          </p:nvPr>
        </p:nvSpPr>
        <p:spPr>
          <a:xfrm>
            <a:off x="6658200" y="6314400"/>
            <a:ext cx="2025000" cy="316800"/>
          </a:xfrm>
        </p:spPr>
        <p:txBody>
          <a:bodyPr/>
          <a:lstStyle>
            <a:lvl1pPr>
              <a:defRPr>
                <a:cs typeface="MiSans Normal" panose="00000500000000000000" pitchFamily="2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2" name="文本占位符 1"/>
          <p:cNvSpPr>
            <a:spLocks noGrp="1"/>
          </p:cNvSpPr>
          <p:nvPr>
            <p:ph type="body" idx="21"/>
            <p:custDataLst>
              <p:tags r:id="rId16"/>
            </p:custDataLst>
          </p:nvPr>
        </p:nvSpPr>
        <p:spPr>
          <a:xfrm>
            <a:off x="456248" y="1359535"/>
            <a:ext cx="8226743" cy="4807585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/>
          <a:p>
            <a:pPr marR="0" lvl="0">
              <a:buClrTx/>
              <a:buSzTx/>
            </a:pPr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marR="0" lvl="1">
              <a:tabLst>
                <a:tab pos="1609725" algn="l"/>
              </a:tabLst>
            </a:pPr>
            <a:r>
              <a:rPr lang="zh-CN" altLang="en-US" dirty="0"/>
              <a:t>二级</a:t>
            </a:r>
            <a:endParaRPr lang="zh-CN" altLang="en-US" dirty="0"/>
          </a:p>
          <a:p>
            <a:pPr marR="0" lvl="2"/>
            <a:r>
              <a:rPr lang="zh-CN" altLang="en-US" dirty="0"/>
              <a:t>三级</a:t>
            </a:r>
            <a:endParaRPr lang="zh-CN" altLang="en-US" dirty="0"/>
          </a:p>
          <a:p>
            <a:pPr marR="0" lvl="3"/>
            <a:r>
              <a:rPr lang="zh-CN" altLang="en-US" dirty="0"/>
              <a:t>四级</a:t>
            </a:r>
            <a:endParaRPr lang="zh-CN" altLang="en-US" dirty="0"/>
          </a:p>
          <a:p>
            <a:pPr marR="0" lvl="4"/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3" name="标题占位符 2"/>
          <p:cNvSpPr>
            <a:spLocks noGrp="1"/>
          </p:cNvSpPr>
          <p:nvPr>
            <p:ph type="title"/>
            <p:custDataLst>
              <p:tags r:id="rId17"/>
            </p:custDataLst>
          </p:nvPr>
        </p:nvSpPr>
        <p:spPr>
          <a:xfrm>
            <a:off x="461010" y="365126"/>
            <a:ext cx="8221980" cy="596762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vert="horz" wrap="square" lIns="91440" tIns="45720" rIns="91440" bIns="45720" rtlCol="0" anchor="ctr">
            <a:normAutofit/>
          </a:bodyPr>
          <a:lstStyle/>
          <a:p>
            <a:pPr marL="0" marR="0" lvl="0">
              <a:buClrTx/>
              <a:buSzTx/>
              <a:buFontTx/>
            </a:pPr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5" name="KSO_TEMPLATE" hidden="1"/>
          <p:cNvSpPr/>
          <p:nvPr>
            <p:custDataLst>
              <p:tags r:id="rId1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fontAlgn="auto" latinLnBrk="0" hangingPunct="1">
        <a:lnSpc>
          <a:spcPct val="100000"/>
        </a:lnSpc>
        <a:spcBef>
          <a:spcPct val="0"/>
        </a:spcBef>
        <a:buNone/>
        <a:defRPr kumimoji="0" lang="zh-CN" altLang="en-US" sz="2700" b="1" i="0" u="none" strike="noStrike" kern="1200" cap="none" spc="300" normalizeH="0" baseline="0" dirty="0" smtClean="0">
          <a:ln>
            <a:noFill/>
            <a:prstDash val="sysDot"/>
          </a:ln>
          <a:gradFill>
            <a:gsLst>
              <a:gs pos="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2700000" scaled="0"/>
          </a:gradFill>
          <a:uFillTx/>
          <a:latin typeface="+mj-ea"/>
          <a:ea typeface="+mj-ea"/>
          <a:cs typeface="MiSans Normal" panose="00000500000000000000" pitchFamily="2" charset="-122"/>
        </a:defRPr>
      </a:lvl1pPr>
    </p:titleStyle>
    <p:bodyStyle>
      <a:lvl1pPr marL="1714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kumimoji="0" lang="zh-CN" altLang="en-US" sz="1350" b="0" i="0" u="none" strike="noStrike" kern="1200" cap="none" spc="150" normalizeH="0" baseline="0" noProof="1" dirty="0">
          <a:ln>
            <a:noFill/>
            <a:prstDash val="sysDot"/>
          </a:ln>
          <a:solidFill>
            <a:schemeClr val="tx1">
              <a:lumMod val="75000"/>
              <a:lumOff val="25000"/>
            </a:schemeClr>
          </a:solidFill>
          <a:uFillTx/>
          <a:latin typeface="+mn-ea"/>
          <a:ea typeface="+mn-ea"/>
          <a:cs typeface="MiSans Normal" panose="00000500000000000000" pitchFamily="2" charset="-122"/>
          <a:sym typeface="+mn-ea"/>
        </a:defRPr>
      </a:lvl1pPr>
      <a:lvl2pPr marL="5143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207135" algn="l"/>
          <a:tab pos="1207135" algn="l"/>
          <a:tab pos="1207135" algn="l"/>
          <a:tab pos="1207135" algn="l"/>
        </a:tabLst>
        <a:defRPr kumimoji="0" lang="zh-CN" altLang="en-US" sz="1200" b="0" i="0" u="none" strike="noStrike" kern="1200" cap="none" spc="150" normalizeH="0" baseline="0" dirty="0">
          <a:solidFill>
            <a:schemeClr val="tx1">
              <a:lumMod val="65000"/>
              <a:lumOff val="35000"/>
            </a:schemeClr>
          </a:solidFill>
          <a:uFillTx/>
          <a:latin typeface="+mn-ea"/>
          <a:ea typeface="+mn-ea"/>
          <a:cs typeface="MiSans Normal" panose="00000500000000000000" pitchFamily="2" charset="-122"/>
        </a:defRPr>
      </a:lvl2pPr>
      <a:lvl3pPr marL="8572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kumimoji="0" lang="zh-CN" altLang="en-US" sz="1200" b="0" i="0" u="none" strike="noStrike" kern="1200" cap="none" spc="150" normalizeH="0" baseline="0" dirty="0">
          <a:solidFill>
            <a:schemeClr val="tx1">
              <a:lumMod val="65000"/>
              <a:lumOff val="35000"/>
            </a:schemeClr>
          </a:solidFill>
          <a:uFillTx/>
          <a:latin typeface="+mn-ea"/>
          <a:ea typeface="+mn-ea"/>
          <a:cs typeface="MiSans Normal" panose="00000500000000000000" pitchFamily="2" charset="-122"/>
        </a:defRPr>
      </a:lvl3pPr>
      <a:lvl4pPr marL="12001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kumimoji="0" lang="zh-CN" altLang="en-US" sz="1050" b="0" i="0" u="none" strike="noStrike" kern="1200" cap="none" spc="150" normalizeH="0" baseline="0" dirty="0">
          <a:solidFill>
            <a:schemeClr val="tx1">
              <a:lumMod val="65000"/>
              <a:lumOff val="35000"/>
            </a:schemeClr>
          </a:solidFill>
          <a:uFillTx/>
          <a:latin typeface="+mn-ea"/>
          <a:ea typeface="+mn-ea"/>
          <a:cs typeface="MiSans Normal" panose="00000500000000000000" pitchFamily="2" charset="-122"/>
        </a:defRPr>
      </a:lvl4pPr>
      <a:lvl5pPr marL="15430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kumimoji="0" lang="zh-CN" altLang="en-US" sz="1050" b="0" i="0" u="none" strike="noStrike" kern="1200" cap="none" spc="150" normalizeH="0" baseline="0" dirty="0">
          <a:solidFill>
            <a:schemeClr val="tx1">
              <a:lumMod val="65000"/>
              <a:lumOff val="35000"/>
            </a:schemeClr>
          </a:solidFill>
          <a:uFillTx/>
          <a:latin typeface="+mn-ea"/>
          <a:ea typeface="+mn-ea"/>
          <a:cs typeface="MiSans Normal" panose="00000500000000000000" pitchFamily="2" charset="-122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接连接符 7"/>
          <p:cNvCxnSpPr/>
          <p:nvPr>
            <p:custDataLst>
              <p:tags r:id="rId12"/>
            </p:custDataLst>
          </p:nvPr>
        </p:nvCxnSpPr>
        <p:spPr>
          <a:xfrm>
            <a:off x="0" y="1578666"/>
            <a:ext cx="914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日期占位符 9"/>
          <p:cNvSpPr>
            <a:spLocks noGrp="1"/>
          </p:cNvSpPr>
          <p:nvPr>
            <p:ph type="dt" sz="half" idx="10"/>
            <p:custDataLst>
              <p:tags r:id="rId13"/>
            </p:custDataLst>
          </p:nvPr>
        </p:nvSpPr>
        <p:spPr>
          <a:xfrm>
            <a:off x="459000" y="5593050"/>
            <a:ext cx="2025000" cy="237600"/>
          </a:xfrm>
        </p:spPr>
        <p:txBody>
          <a:bodyPr/>
          <a:lstStyle>
            <a:lvl1pPr>
              <a:defRPr>
                <a:cs typeface="MiSans Normal" panose="00000500000000000000" pitchFamily="2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11" name="页脚占位符 10"/>
          <p:cNvSpPr>
            <a:spLocks noGrp="1"/>
          </p:cNvSpPr>
          <p:nvPr>
            <p:ph type="ftr" sz="quarter" idx="11"/>
            <p:custDataLst>
              <p:tags r:id="rId14"/>
            </p:custDataLst>
          </p:nvPr>
        </p:nvSpPr>
        <p:spPr>
          <a:xfrm>
            <a:off x="3087000" y="5593050"/>
            <a:ext cx="2970000" cy="237600"/>
          </a:xfrm>
        </p:spPr>
        <p:txBody>
          <a:bodyPr/>
          <a:lstStyle>
            <a:lvl1pPr>
              <a:defRPr>
                <a:cs typeface="MiSans Normal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2" name="灯片编号占位符 11"/>
          <p:cNvSpPr>
            <a:spLocks noGrp="1"/>
          </p:cNvSpPr>
          <p:nvPr>
            <p:ph type="sldNum" sz="quarter" idx="12"/>
            <p:custDataLst>
              <p:tags r:id="rId15"/>
            </p:custDataLst>
          </p:nvPr>
        </p:nvSpPr>
        <p:spPr>
          <a:xfrm>
            <a:off x="6658200" y="5593050"/>
            <a:ext cx="2025000" cy="237600"/>
          </a:xfrm>
        </p:spPr>
        <p:txBody>
          <a:bodyPr/>
          <a:lstStyle>
            <a:lvl1pPr>
              <a:defRPr>
                <a:cs typeface="MiSans Normal" panose="00000500000000000000" pitchFamily="2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2" name="文本占位符 1"/>
          <p:cNvSpPr>
            <a:spLocks noGrp="1"/>
          </p:cNvSpPr>
          <p:nvPr>
            <p:ph type="body" idx="21"/>
            <p:custDataLst>
              <p:tags r:id="rId16"/>
            </p:custDataLst>
          </p:nvPr>
        </p:nvSpPr>
        <p:spPr>
          <a:xfrm>
            <a:off x="456248" y="1876901"/>
            <a:ext cx="8226743" cy="3605689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/>
          <a:p>
            <a:pPr marR="0" lvl="0">
              <a:buClrTx/>
              <a:buSzTx/>
            </a:pPr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marR="0" lvl="1">
              <a:tabLst>
                <a:tab pos="1609725" algn="l"/>
              </a:tabLst>
            </a:pPr>
            <a:r>
              <a:rPr lang="zh-CN" altLang="en-US" dirty="0"/>
              <a:t>二级</a:t>
            </a:r>
            <a:endParaRPr lang="zh-CN" altLang="en-US" dirty="0"/>
          </a:p>
          <a:p>
            <a:pPr marR="0" lvl="2"/>
            <a:r>
              <a:rPr lang="zh-CN" altLang="en-US" dirty="0"/>
              <a:t>三级</a:t>
            </a:r>
            <a:endParaRPr lang="zh-CN" altLang="en-US" dirty="0"/>
          </a:p>
          <a:p>
            <a:pPr marR="0" lvl="3"/>
            <a:r>
              <a:rPr lang="zh-CN" altLang="en-US" dirty="0"/>
              <a:t>四级</a:t>
            </a:r>
            <a:endParaRPr lang="zh-CN" altLang="en-US" dirty="0"/>
          </a:p>
          <a:p>
            <a:pPr marR="0" lvl="4"/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3" name="标题占位符 2"/>
          <p:cNvSpPr>
            <a:spLocks noGrp="1"/>
          </p:cNvSpPr>
          <p:nvPr>
            <p:ph type="title"/>
            <p:custDataLst>
              <p:tags r:id="rId17"/>
            </p:custDataLst>
          </p:nvPr>
        </p:nvSpPr>
        <p:spPr>
          <a:xfrm>
            <a:off x="461010" y="1131095"/>
            <a:ext cx="8221980" cy="447572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vert="horz" wrap="square" lIns="91440" tIns="45720" rIns="91440" bIns="45720" rtlCol="0" anchor="ctr">
            <a:normAutofit/>
          </a:bodyPr>
          <a:lstStyle/>
          <a:p>
            <a:pPr marL="0" marR="0" lvl="0">
              <a:buClrTx/>
              <a:buSzTx/>
              <a:buFontTx/>
            </a:pPr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5" name="KSO_TEMPLATE" hidden="1"/>
          <p:cNvSpPr/>
          <p:nvPr userDrawn="1">
            <p:custDataLst>
              <p:tags r:id="rId18"/>
            </p:custDataLst>
          </p:nvPr>
        </p:nvSpPr>
        <p:spPr>
          <a:xfrm>
            <a:off x="0" y="85725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35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kumimoji="0" lang="zh-CN" altLang="en-US" sz="3600" b="1" i="0" u="none" strike="noStrike" kern="1200" cap="none" spc="300" normalizeH="0" baseline="0" dirty="0" smtClean="0">
          <a:ln>
            <a:noFill/>
            <a:prstDash val="sysDot"/>
          </a:ln>
          <a:gradFill>
            <a:gsLst>
              <a:gs pos="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2700000" scaled="0"/>
          </a:gradFill>
          <a:uFillTx/>
          <a:latin typeface="+mj-ea"/>
          <a:ea typeface="+mj-ea"/>
          <a:cs typeface="MiSans Normal" panose="00000500000000000000" pitchFamily="2" charset="-122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kumimoji="0" lang="zh-CN" altLang="en-US" sz="1800" b="0" i="0" u="none" strike="noStrike" kern="1200" cap="none" spc="150" normalizeH="0" baseline="0" noProof="1" dirty="0">
          <a:ln>
            <a:noFill/>
            <a:prstDash val="sysDot"/>
          </a:ln>
          <a:solidFill>
            <a:schemeClr val="tx1">
              <a:lumMod val="75000"/>
              <a:lumOff val="25000"/>
            </a:schemeClr>
          </a:solidFill>
          <a:uFillTx/>
          <a:latin typeface="+mn-ea"/>
          <a:ea typeface="+mn-ea"/>
          <a:cs typeface="MiSans Normal" panose="00000500000000000000" pitchFamily="2" charset="-122"/>
          <a:sym typeface="+mn-ea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kumimoji="0" lang="zh-CN" altLang="en-US" sz="1600" b="0" i="0" u="none" strike="noStrike" kern="1200" cap="none" spc="150" normalizeH="0" baseline="0" dirty="0">
          <a:solidFill>
            <a:schemeClr val="tx1">
              <a:lumMod val="65000"/>
              <a:lumOff val="35000"/>
            </a:schemeClr>
          </a:solidFill>
          <a:uFillTx/>
          <a:latin typeface="+mn-ea"/>
          <a:ea typeface="+mn-ea"/>
          <a:cs typeface="MiSans Normal" panose="00000500000000000000" pitchFamily="2" charset="-122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kumimoji="0" lang="zh-CN" altLang="en-US" sz="1600" b="0" i="0" u="none" strike="noStrike" kern="1200" cap="none" spc="150" normalizeH="0" baseline="0" dirty="0">
          <a:solidFill>
            <a:schemeClr val="tx1">
              <a:lumMod val="65000"/>
              <a:lumOff val="35000"/>
            </a:schemeClr>
          </a:solidFill>
          <a:uFillTx/>
          <a:latin typeface="+mn-ea"/>
          <a:ea typeface="+mn-ea"/>
          <a:cs typeface="MiSans Normal" panose="00000500000000000000" pitchFamily="2" charset="-122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kumimoji="0" lang="zh-CN" altLang="en-US" sz="1400" b="0" i="0" u="none" strike="noStrike" kern="1200" cap="none" spc="150" normalizeH="0" baseline="0" dirty="0">
          <a:solidFill>
            <a:schemeClr val="tx1">
              <a:lumMod val="65000"/>
              <a:lumOff val="35000"/>
            </a:schemeClr>
          </a:solidFill>
          <a:uFillTx/>
          <a:latin typeface="+mn-ea"/>
          <a:ea typeface="+mn-ea"/>
          <a:cs typeface="MiSans Normal" panose="00000500000000000000" pitchFamily="2" charset="-122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kumimoji="0" lang="zh-CN" altLang="en-US" sz="1400" b="0" i="0" u="none" strike="noStrike" kern="1200" cap="none" spc="150" normalizeH="0" baseline="0" dirty="0">
          <a:solidFill>
            <a:schemeClr val="tx1">
              <a:lumMod val="65000"/>
              <a:lumOff val="35000"/>
            </a:schemeClr>
          </a:solidFill>
          <a:uFillTx/>
          <a:latin typeface="+mn-ea"/>
          <a:ea typeface="+mn-ea"/>
          <a:cs typeface="MiSans Normal" panose="00000500000000000000" pitchFamily="2" charset="-122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392.xml"/><Relationship Id="rId3" Type="http://schemas.openxmlformats.org/officeDocument/2006/relationships/tags" Target="../tags/tag391.xml"/><Relationship Id="rId2" Type="http://schemas.openxmlformats.org/officeDocument/2006/relationships/tags" Target="../tags/tag390.xml"/><Relationship Id="rId1" Type="http://schemas.openxmlformats.org/officeDocument/2006/relationships/tags" Target="../tags/tag38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0.xml"/><Relationship Id="rId1" Type="http://schemas.openxmlformats.org/officeDocument/2006/relationships/tags" Target="../tags/tag39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2.xml"/><Relationship Id="rId1" Type="http://schemas.openxmlformats.org/officeDocument/2006/relationships/tags" Target="../tags/tag39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0.xml"/><Relationship Id="rId1" Type="http://schemas.openxmlformats.org/officeDocument/2006/relationships/tags" Target="../tags/tag39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2.xml"/><Relationship Id="rId1" Type="http://schemas.openxmlformats.org/officeDocument/2006/relationships/tags" Target="../tags/tag39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占位符 1"/>
          <p:cNvSpPr>
            <a:spLocks noGrp="1"/>
          </p:cNvSpPr>
          <p:nvPr>
            <p:ph type="body" idx="3"/>
            <p:custDataLst>
              <p:tags r:id="rId1"/>
            </p:custDataLst>
          </p:nvPr>
        </p:nvSpPr>
        <p:spPr/>
        <p:txBody>
          <a:bodyPr/>
          <a:p>
            <a:r>
              <a:rPr lang="zh-CN" altLang="en-US"/>
              <a:t>                               </a:t>
            </a:r>
            <a:endParaRPr lang="zh-CN" altLang="en-US"/>
          </a:p>
        </p:txBody>
      </p:sp>
      <p:sp>
        <p:nvSpPr>
          <p:cNvPr id="3" name="文本占位符 6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4354758" y="3535359"/>
            <a:ext cx="4138613" cy="40767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vert="horz" wrap="square" lIns="0" tIns="0" rIns="0" bIns="0" rtlCol="0" anchor="ctr">
            <a:normAutofit/>
          </a:bodyPr>
          <a:lstStyle>
            <a:lvl1pPr marL="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defRPr kumimoji="0" lang="zh-CN" altLang="en-US" sz="2400" b="1" i="0" u="none" strike="noStrike" kern="1200" cap="none" spc="30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j-ea"/>
                <a:ea typeface="+mj-ea"/>
                <a:cs typeface="MiSans Normal" panose="00000500000000000000" pitchFamily="2" charset="-122"/>
                <a:sym typeface="+mn-ea"/>
              </a:defRPr>
            </a:lvl1pPr>
            <a:lvl2pPr marL="6858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kumimoji="0" lang="zh-CN" altLang="en-US" sz="1600" b="0" i="0" u="none" strike="noStrike" kern="1200" cap="none" spc="150" normalizeH="0" baseline="0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  <a:cs typeface="MiSans Normal" panose="00000500000000000000" pitchFamily="2" charset="-122"/>
              </a:defRPr>
            </a:lvl2pPr>
            <a:lvl3pPr marL="11430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  <a:cs typeface="MiSans Normal" panose="00000500000000000000" pitchFamily="2" charset="-122"/>
              </a:defRPr>
            </a:lvl3pPr>
            <a:lvl4pPr marL="16002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  <a:cs typeface="MiSans Normal" panose="00000500000000000000" pitchFamily="2" charset="-122"/>
              </a:defRPr>
            </a:lvl4pPr>
            <a:lvl5pPr marL="20574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  <a:cs typeface="MiSans Normal" panose="00000500000000000000" pitchFamily="2" charset="-122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/>
              <a:t>                             </a:t>
            </a:r>
            <a:endParaRPr lang="zh-CN" altLang="en-US"/>
          </a:p>
        </p:txBody>
      </p:sp>
      <p:sp>
        <p:nvSpPr>
          <p:cNvPr id="4" name="标题 3"/>
          <p:cNvSpPr>
            <a:spLocks noGrp="1"/>
          </p:cNvSpPr>
          <p:nvPr>
            <p:ph type="title" idx="1"/>
            <p:custDataLst>
              <p:tags r:id="rId3"/>
            </p:custDataLst>
          </p:nvPr>
        </p:nvSpPr>
        <p:spPr>
          <a:xfrm>
            <a:off x="3707765" y="3068955"/>
            <a:ext cx="4874260" cy="1652905"/>
          </a:xfrm>
        </p:spPr>
        <p:txBody>
          <a:bodyPr>
            <a:normAutofit fontScale="90000"/>
          </a:bodyPr>
          <a:lstStyle/>
          <a:p>
            <a:pPr algn="ctr"/>
            <a:r>
              <a:rPr lang="zh-CN" altLang="en-US" sz="27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关于</a:t>
            </a:r>
            <a:br>
              <a:rPr lang="zh-CN" altLang="en-US" sz="27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</a:br>
            <a:r>
              <a:rPr lang="zh-CN" altLang="en-US" sz="27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《鸡东县突发环境事件应急预案》</a:t>
            </a:r>
            <a:br>
              <a:rPr lang="zh-CN" altLang="en-US" sz="27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</a:br>
            <a:r>
              <a:rPr lang="zh-CN" altLang="en-US" sz="27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的政策解读</a:t>
            </a:r>
            <a:br>
              <a:rPr lang="zh-CN" altLang="en-US" dirty="0"/>
            </a:br>
            <a:endParaRPr lang="zh-CN" altLang="en-US" dirty="0"/>
          </a:p>
        </p:txBody>
      </p:sp>
    </p:spTree>
    <p:custDataLst>
      <p:tags r:id="rId4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 idx="1"/>
          </p:nvPr>
        </p:nvSpPr>
        <p:spPr/>
        <p:txBody>
          <a:bodyPr>
            <a:noAutofit/>
          </a:bodyPr>
          <a:p>
            <a:r>
              <a:rPr lang="zh-CN" altLang="en-US" sz="2000"/>
              <a:t>一、《鸡东县突发环境事件应急预案》出台的目的是什么？</a:t>
            </a:r>
            <a:endParaRPr lang="zh-CN" altLang="en-US" sz="2000"/>
          </a:p>
        </p:txBody>
      </p:sp>
      <p:sp>
        <p:nvSpPr>
          <p:cNvPr id="3" name="文本框 2"/>
          <p:cNvSpPr txBox="1"/>
          <p:nvPr/>
        </p:nvSpPr>
        <p:spPr>
          <a:xfrm>
            <a:off x="497205" y="1772920"/>
            <a:ext cx="7444740" cy="3444875"/>
          </a:xfrm>
          <a:prstGeom prst="rect">
            <a:avLst/>
          </a:prstGeom>
        </p:spPr>
        <p:txBody>
          <a:bodyPr>
            <a:noAutofit/>
          </a:bodyPr>
          <a:p>
            <a:pPr marL="0" indent="0" algn="just" defTabSz="266700">
              <a:spcAft>
                <a:spcPct val="0"/>
              </a:spcAft>
            </a:pPr>
            <a:r>
              <a:rPr lang="en-US" altLang="zh-CN" sz="28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仿宋_GB2312" panose="02010609030101010101" charset="-122"/>
                <a:ea typeface="仿宋_GB2312" panose="02010609030101010101" charset="-122"/>
              </a:rPr>
              <a:t>   </a:t>
            </a:r>
            <a:r>
              <a:rPr lang="en-US" altLang="zh-CN" sz="28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  </a:t>
            </a:r>
            <a:r>
              <a:rPr lang="zh-CN" altLang="en-US" sz="28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建立健全应对突发环境事件的应急机制，明确各级政府和有关部门在应急预案实施中的职责，切实做好全县突发环境事件防控和处置工作，最大程度地预防和减少突发环境事件造成的损失，保障公众生命财产安全和生态环境安全。</a:t>
            </a:r>
            <a:endParaRPr lang="zh-CN" altLang="en-US" sz="2800">
              <a:gradFill>
                <a:gsLst>
                  <a:gs pos="50000">
                    <a:schemeClr val="accent6"/>
                  </a:gs>
                  <a:gs pos="0">
                    <a:schemeClr val="accent6">
                      <a:lumMod val="25000"/>
                      <a:lumOff val="75000"/>
                    </a:schemeClr>
                  </a:gs>
                  <a:gs pos="100000">
                    <a:schemeClr val="accent6">
                      <a:lumMod val="85000"/>
                    </a:schemeClr>
                  </a:gs>
                </a:gsLst>
                <a:lin ang="5400000" scaled="1"/>
              </a:gradFill>
              <a:latin typeface="WPS灵秀黑" charset="-122"/>
              <a:ea typeface="WPS灵秀黑" charset="-122"/>
              <a:cs typeface="WPS灵秀黑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2000">
                <a:solidFill>
                  <a:schemeClr val="accent1"/>
                </a:solidFill>
                <a:latin typeface="+mj-lt"/>
                <a:ea typeface="+mj-lt"/>
              </a:rPr>
              <a:t>二、《鸡东县突发环境事件应急预案》依据哪些法律法规制定？</a:t>
            </a:r>
            <a:endParaRPr lang="zh-CN" altLang="en-US" sz="2000">
              <a:solidFill>
                <a:schemeClr val="accent1"/>
              </a:solidFill>
              <a:latin typeface="+mj-lt"/>
              <a:ea typeface="+mj-lt"/>
            </a:endParaRPr>
          </a:p>
          <a:p>
            <a:r>
              <a:rPr lang="en-US" altLang="zh-CN" sz="28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</a:rPr>
              <a:t>       </a:t>
            </a:r>
            <a:r>
              <a:rPr lang="zh-CN" altLang="en-US" sz="28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</a:rPr>
              <a:t>依据《中华人民共和国环境保护法》《中华人民共和国突发事件应对法》《国家突发环境事件应急预案》《黑龙江省突发环境事件应急预案》《鸡西市突发环境事件应急预案》等规定，制定本预案。</a:t>
            </a:r>
            <a:endParaRPr lang="zh-CN" altLang="en-US" sz="2800">
              <a:gradFill>
                <a:gsLst>
                  <a:gs pos="50000">
                    <a:schemeClr val="accent6"/>
                  </a:gs>
                  <a:gs pos="0">
                    <a:schemeClr val="accent6">
                      <a:lumMod val="25000"/>
                      <a:lumOff val="75000"/>
                    </a:schemeClr>
                  </a:gs>
                  <a:gs pos="100000">
                    <a:schemeClr val="accent6">
                      <a:lumMod val="85000"/>
                    </a:schemeClr>
                  </a:gs>
                </a:gsLst>
                <a:lin ang="5400000" scaled="1"/>
              </a:gradFill>
              <a:latin typeface="WPS灵秀黑" charset="-122"/>
              <a:ea typeface="WPS灵秀黑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 idx="1"/>
          </p:nvPr>
        </p:nvSpPr>
        <p:spPr/>
        <p:txBody>
          <a:bodyPr>
            <a:normAutofit/>
          </a:bodyPr>
          <a:p>
            <a:r>
              <a:rPr lang="zh-CN" altLang="en-US" sz="2000">
                <a:latin typeface="+mj-lt"/>
                <a:ea typeface="+mj-lt"/>
              </a:rPr>
              <a:t>三、《鸡东县突发环境事件应急预案》的主要内容有哪些？</a:t>
            </a:r>
            <a:endParaRPr lang="zh-CN" altLang="en-US" sz="2000">
              <a:latin typeface="+mj-lt"/>
              <a:ea typeface="+mj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94005" y="1772920"/>
            <a:ext cx="8597900" cy="4523105"/>
          </a:xfrm>
          <a:prstGeom prst="rect">
            <a:avLst/>
          </a:prstGeom>
        </p:spPr>
        <p:txBody>
          <a:bodyPr wrap="square">
            <a:spAutoFit/>
          </a:bodyPr>
          <a:p>
            <a:pPr marL="0" indent="0" algn="just" defTabSz="266700">
              <a:spcAft>
                <a:spcPct val="0"/>
              </a:spcAft>
            </a:pPr>
            <a:r>
              <a:rPr lang="en-US" altLang="zh-CN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        </a:t>
            </a:r>
            <a:r>
              <a:rPr lang="zh-CN" altLang="en-US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第一部分为总则。对编制依据、适用范围、事件分类分级、应急预案体系等进行了明确。</a:t>
            </a:r>
            <a:endParaRPr lang="zh-CN" altLang="en-US" sz="1600">
              <a:gradFill>
                <a:gsLst>
                  <a:gs pos="50000">
                    <a:schemeClr val="accent6"/>
                  </a:gs>
                  <a:gs pos="0">
                    <a:schemeClr val="accent6">
                      <a:lumMod val="25000"/>
                      <a:lumOff val="75000"/>
                    </a:schemeClr>
                  </a:gs>
                  <a:gs pos="100000">
                    <a:schemeClr val="accent6">
                      <a:lumMod val="85000"/>
                    </a:schemeClr>
                  </a:gs>
                </a:gsLst>
                <a:lin ang="5400000" scaled="1"/>
              </a:gradFill>
              <a:latin typeface="WPS灵秀黑" charset="-122"/>
              <a:ea typeface="WPS灵秀黑" charset="-122"/>
              <a:cs typeface="WPS灵秀黑" charset="-122"/>
            </a:endParaRPr>
          </a:p>
          <a:p>
            <a:pPr marL="0" indent="0" algn="just" defTabSz="266700">
              <a:spcAft>
                <a:spcPct val="0"/>
              </a:spcAft>
            </a:pPr>
            <a:r>
              <a:rPr lang="en-US" altLang="zh-CN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        </a:t>
            </a:r>
            <a:r>
              <a:rPr lang="zh-CN" altLang="en-US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第二部分为组织指挥体系。</a:t>
            </a:r>
            <a:r>
              <a:rPr lang="en-US" altLang="zh-CN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《</a:t>
            </a:r>
            <a:r>
              <a:rPr lang="zh-CN" altLang="en-US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预案</a:t>
            </a:r>
            <a:r>
              <a:rPr lang="en-US" altLang="zh-CN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》</a:t>
            </a:r>
            <a:r>
              <a:rPr lang="zh-CN" altLang="en-US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确定成立我县突发环境事件应急指挥部，负责领导、组织和协调全县突发环境事件应急处置工作。</a:t>
            </a:r>
            <a:endParaRPr lang="zh-CN" altLang="en-US" sz="1600">
              <a:gradFill>
                <a:gsLst>
                  <a:gs pos="50000">
                    <a:schemeClr val="accent6"/>
                  </a:gs>
                  <a:gs pos="0">
                    <a:schemeClr val="accent6">
                      <a:lumMod val="25000"/>
                      <a:lumOff val="75000"/>
                    </a:schemeClr>
                  </a:gs>
                  <a:gs pos="100000">
                    <a:schemeClr val="accent6">
                      <a:lumMod val="85000"/>
                    </a:schemeClr>
                  </a:gs>
                </a:gsLst>
                <a:lin ang="5400000" scaled="1"/>
              </a:gradFill>
              <a:latin typeface="WPS灵秀黑" charset="-122"/>
              <a:ea typeface="WPS灵秀黑" charset="-122"/>
              <a:cs typeface="WPS灵秀黑" charset="-122"/>
            </a:endParaRPr>
          </a:p>
          <a:p>
            <a:pPr marL="0" indent="0" algn="just" defTabSz="266700">
              <a:spcAft>
                <a:spcPct val="0"/>
              </a:spcAft>
            </a:pPr>
            <a:r>
              <a:rPr lang="en-US" altLang="zh-CN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        </a:t>
            </a:r>
            <a:r>
              <a:rPr lang="zh-CN" altLang="en-US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第三部分为预防和预警机制。</a:t>
            </a:r>
            <a:r>
              <a:rPr lang="en-US" altLang="zh-CN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《</a:t>
            </a:r>
            <a:r>
              <a:rPr lang="zh-CN" altLang="en-US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预案</a:t>
            </a:r>
            <a:r>
              <a:rPr lang="en-US" altLang="zh-CN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》</a:t>
            </a:r>
            <a:r>
              <a:rPr lang="zh-CN" altLang="en-US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要求相关部门和企事业单位要加强日常监管，及时信息通报突发环境事件。按照“早预防、早发现、早报告、早处置”原则，提出了预防措施，并对突发环境预警分级、信息发布和解除程序、应对措施进行了明确。</a:t>
            </a:r>
            <a:endParaRPr lang="zh-CN" altLang="en-US" sz="1600">
              <a:gradFill>
                <a:gsLst>
                  <a:gs pos="50000">
                    <a:schemeClr val="accent6"/>
                  </a:gs>
                  <a:gs pos="0">
                    <a:schemeClr val="accent6">
                      <a:lumMod val="25000"/>
                      <a:lumOff val="75000"/>
                    </a:schemeClr>
                  </a:gs>
                  <a:gs pos="100000">
                    <a:schemeClr val="accent6">
                      <a:lumMod val="85000"/>
                    </a:schemeClr>
                  </a:gs>
                </a:gsLst>
                <a:lin ang="5400000" scaled="1"/>
              </a:gradFill>
              <a:latin typeface="WPS灵秀黑" charset="-122"/>
              <a:ea typeface="WPS灵秀黑" charset="-122"/>
              <a:cs typeface="WPS灵秀黑" charset="-122"/>
            </a:endParaRPr>
          </a:p>
          <a:p>
            <a:pPr marL="0" indent="0" algn="just" defTabSz="266700">
              <a:spcAft>
                <a:spcPct val="0"/>
              </a:spcAft>
            </a:pPr>
            <a:r>
              <a:rPr lang="en-US" altLang="zh-CN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        </a:t>
            </a:r>
            <a:r>
              <a:rPr lang="zh-CN" altLang="en-US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第四部分为应急响应及措施。</a:t>
            </a:r>
            <a:r>
              <a:rPr lang="en-US" altLang="zh-CN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《</a:t>
            </a:r>
            <a:r>
              <a:rPr lang="zh-CN" altLang="en-US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预案</a:t>
            </a:r>
            <a:r>
              <a:rPr lang="en-US" altLang="zh-CN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》</a:t>
            </a:r>
            <a:r>
              <a:rPr lang="zh-CN" altLang="en-US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根据突发环境事件的严重程度和发展态势，将应急响应设定了四个等级，并相应提出了启动条件、响应措施、响应终止的规定。</a:t>
            </a:r>
            <a:endParaRPr lang="zh-CN" altLang="en-US" sz="1600">
              <a:gradFill>
                <a:gsLst>
                  <a:gs pos="50000">
                    <a:schemeClr val="accent6"/>
                  </a:gs>
                  <a:gs pos="0">
                    <a:schemeClr val="accent6">
                      <a:lumMod val="25000"/>
                      <a:lumOff val="75000"/>
                    </a:schemeClr>
                  </a:gs>
                  <a:gs pos="100000">
                    <a:schemeClr val="accent6">
                      <a:lumMod val="85000"/>
                    </a:schemeClr>
                  </a:gs>
                </a:gsLst>
                <a:lin ang="5400000" scaled="1"/>
              </a:gradFill>
              <a:latin typeface="WPS灵秀黑" charset="-122"/>
              <a:ea typeface="WPS灵秀黑" charset="-122"/>
              <a:cs typeface="WPS灵秀黑" charset="-122"/>
            </a:endParaRPr>
          </a:p>
          <a:p>
            <a:pPr marL="0" indent="0" algn="just" defTabSz="266700">
              <a:spcAft>
                <a:spcPct val="0"/>
              </a:spcAft>
            </a:pPr>
            <a:r>
              <a:rPr lang="en-US" altLang="zh-CN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        </a:t>
            </a:r>
            <a:r>
              <a:rPr lang="zh-CN" altLang="en-US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第五部分为应急处置。</a:t>
            </a:r>
            <a:r>
              <a:rPr lang="en-US" altLang="zh-CN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《</a:t>
            </a:r>
            <a:r>
              <a:rPr lang="zh-CN" altLang="en-US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预案</a:t>
            </a:r>
            <a:r>
              <a:rPr lang="en-US" altLang="zh-CN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》</a:t>
            </a:r>
            <a:r>
              <a:rPr lang="zh-CN" altLang="en-US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规定了在突发环境事件发生后，信息报告时限和程序、内容、方式。</a:t>
            </a:r>
            <a:endParaRPr lang="zh-CN" altLang="en-US" sz="1600">
              <a:gradFill>
                <a:gsLst>
                  <a:gs pos="50000">
                    <a:schemeClr val="accent6"/>
                  </a:gs>
                  <a:gs pos="0">
                    <a:schemeClr val="accent6">
                      <a:lumMod val="25000"/>
                      <a:lumOff val="75000"/>
                    </a:schemeClr>
                  </a:gs>
                  <a:gs pos="100000">
                    <a:schemeClr val="accent6">
                      <a:lumMod val="85000"/>
                    </a:schemeClr>
                  </a:gs>
                </a:gsLst>
                <a:lin ang="5400000" scaled="1"/>
              </a:gradFill>
              <a:latin typeface="WPS灵秀黑" charset="-122"/>
              <a:ea typeface="WPS灵秀黑" charset="-122"/>
              <a:cs typeface="WPS灵秀黑" charset="-122"/>
            </a:endParaRPr>
          </a:p>
          <a:p>
            <a:pPr marL="0" indent="0" algn="just" defTabSz="266700">
              <a:spcAft>
                <a:spcPct val="0"/>
              </a:spcAft>
            </a:pPr>
            <a:r>
              <a:rPr lang="en-US" altLang="zh-CN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        </a:t>
            </a:r>
            <a:r>
              <a:rPr lang="zh-CN" altLang="en-US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第六部分为后期处理。针对突发环境事件应急响应结束后善后处置，</a:t>
            </a:r>
            <a:r>
              <a:rPr lang="en-US" altLang="zh-CN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《</a:t>
            </a:r>
            <a:r>
              <a:rPr lang="zh-CN" altLang="en-US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预案</a:t>
            </a:r>
            <a:r>
              <a:rPr lang="en-US" altLang="zh-CN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》</a:t>
            </a:r>
            <a:r>
              <a:rPr lang="zh-CN" altLang="en-US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对保险与理赔、事件调查、总结评估等环节作出了规定。</a:t>
            </a:r>
            <a:endParaRPr lang="zh-CN" altLang="en-US" sz="1600">
              <a:gradFill>
                <a:gsLst>
                  <a:gs pos="50000">
                    <a:schemeClr val="accent6"/>
                  </a:gs>
                  <a:gs pos="0">
                    <a:schemeClr val="accent6">
                      <a:lumMod val="25000"/>
                      <a:lumOff val="75000"/>
                    </a:schemeClr>
                  </a:gs>
                  <a:gs pos="100000">
                    <a:schemeClr val="accent6">
                      <a:lumMod val="85000"/>
                    </a:schemeClr>
                  </a:gs>
                </a:gsLst>
                <a:lin ang="5400000" scaled="1"/>
              </a:gradFill>
              <a:latin typeface="WPS灵秀黑" charset="-122"/>
              <a:ea typeface="WPS灵秀黑" charset="-122"/>
              <a:cs typeface="WPS灵秀黑" charset="-122"/>
            </a:endParaRPr>
          </a:p>
          <a:p>
            <a:pPr marL="0" indent="0" algn="just" defTabSz="266700">
              <a:spcAft>
                <a:spcPct val="0"/>
              </a:spcAft>
            </a:pPr>
            <a:r>
              <a:rPr lang="en-US" altLang="zh-CN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        </a:t>
            </a:r>
            <a:r>
              <a:rPr lang="zh-CN" altLang="en-US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第七部分为应急保障。</a:t>
            </a:r>
            <a:r>
              <a:rPr lang="en-US" altLang="zh-CN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《</a:t>
            </a:r>
            <a:r>
              <a:rPr lang="zh-CN" altLang="en-US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预案</a:t>
            </a:r>
            <a:r>
              <a:rPr lang="en-US" altLang="zh-CN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》</a:t>
            </a:r>
            <a:r>
              <a:rPr lang="zh-CN" altLang="en-US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对通信保障、救援队伍保障、救援装备保障、资金保障、物资保障等环境应急处置各环节都作出了相应规定。</a:t>
            </a:r>
            <a:endParaRPr lang="zh-CN" altLang="en-US" sz="1600">
              <a:gradFill>
                <a:gsLst>
                  <a:gs pos="50000">
                    <a:schemeClr val="accent6"/>
                  </a:gs>
                  <a:gs pos="0">
                    <a:schemeClr val="accent6">
                      <a:lumMod val="25000"/>
                      <a:lumOff val="75000"/>
                    </a:schemeClr>
                  </a:gs>
                  <a:gs pos="100000">
                    <a:schemeClr val="accent6">
                      <a:lumMod val="85000"/>
                    </a:schemeClr>
                  </a:gs>
                </a:gsLst>
                <a:lin ang="5400000" scaled="1"/>
              </a:gradFill>
              <a:latin typeface="WPS灵秀黑" charset="-122"/>
              <a:ea typeface="WPS灵秀黑" charset="-122"/>
              <a:cs typeface="WPS灵秀黑" charset="-122"/>
            </a:endParaRPr>
          </a:p>
          <a:p>
            <a:pPr marL="0" indent="0" algn="just" defTabSz="266700">
              <a:spcAft>
                <a:spcPct val="0"/>
              </a:spcAft>
            </a:pPr>
            <a:r>
              <a:rPr lang="en-US" altLang="zh-CN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        </a:t>
            </a:r>
            <a:r>
              <a:rPr lang="zh-CN" altLang="en-US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第八部分为监督管理。</a:t>
            </a:r>
            <a:r>
              <a:rPr lang="en-US" altLang="zh-CN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《</a:t>
            </a:r>
            <a:r>
              <a:rPr lang="zh-CN" altLang="en-US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预案</a:t>
            </a:r>
            <a:r>
              <a:rPr lang="en-US" altLang="zh-CN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》</a:t>
            </a:r>
            <a:r>
              <a:rPr lang="zh-CN" altLang="en-US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对应急预案演练、宣传培训、预案编制与更新、预案解释、预案生效时间等环节，都作出了相应规定。</a:t>
            </a:r>
            <a:endParaRPr lang="zh-CN" altLang="en-US" sz="1600">
              <a:gradFill>
                <a:gsLst>
                  <a:gs pos="50000">
                    <a:schemeClr val="accent6"/>
                  </a:gs>
                  <a:gs pos="0">
                    <a:schemeClr val="accent6">
                      <a:lumMod val="25000"/>
                      <a:lumOff val="75000"/>
                    </a:schemeClr>
                  </a:gs>
                  <a:gs pos="100000">
                    <a:schemeClr val="accent6">
                      <a:lumMod val="85000"/>
                    </a:schemeClr>
                  </a:gs>
                </a:gsLst>
                <a:lin ang="5400000" scaled="1"/>
              </a:gradFill>
              <a:latin typeface="WPS灵秀黑" charset="-122"/>
              <a:ea typeface="WPS灵秀黑" charset="-122"/>
              <a:cs typeface="WPS灵秀黑" charset="-122"/>
            </a:endParaRPr>
          </a:p>
          <a:p>
            <a:pPr marL="0" indent="0" algn="just" defTabSz="266700">
              <a:spcAft>
                <a:spcPct val="0"/>
              </a:spcAft>
            </a:pPr>
            <a:r>
              <a:rPr lang="en-US" altLang="zh-CN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        </a:t>
            </a:r>
            <a:r>
              <a:rPr lang="zh-CN" altLang="en-US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第九部分为附则。该部分对突发环境事件作出了解释。</a:t>
            </a:r>
            <a:endParaRPr lang="zh-CN" altLang="en-US" sz="1600">
              <a:gradFill>
                <a:gsLst>
                  <a:gs pos="50000">
                    <a:schemeClr val="accent6"/>
                  </a:gs>
                  <a:gs pos="0">
                    <a:schemeClr val="accent6">
                      <a:lumMod val="25000"/>
                      <a:lumOff val="75000"/>
                    </a:schemeClr>
                  </a:gs>
                  <a:gs pos="100000">
                    <a:schemeClr val="accent6">
                      <a:lumMod val="85000"/>
                    </a:schemeClr>
                  </a:gs>
                </a:gsLst>
                <a:lin ang="5400000" scaled="1"/>
              </a:gradFill>
              <a:latin typeface="WPS灵秀黑" charset="-122"/>
              <a:ea typeface="WPS灵秀黑" charset="-122"/>
              <a:cs typeface="WPS灵秀黑" charset="-122"/>
            </a:endParaRPr>
          </a:p>
          <a:p>
            <a:pPr marL="0" indent="0" algn="just" defTabSz="266700">
              <a:spcAft>
                <a:spcPct val="0"/>
              </a:spcAft>
            </a:pPr>
            <a:r>
              <a:rPr lang="en-US" altLang="zh-CN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        </a:t>
            </a:r>
            <a:r>
              <a:rPr lang="zh-CN" altLang="en-US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第十部分为附件。</a:t>
            </a:r>
            <a:r>
              <a:rPr lang="en-US" altLang="zh-CN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《</a:t>
            </a:r>
            <a:r>
              <a:rPr lang="zh-CN" altLang="en-US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预案</a:t>
            </a:r>
            <a:r>
              <a:rPr lang="en-US" altLang="zh-CN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》</a:t>
            </a:r>
            <a:r>
              <a:rPr lang="zh-CN" altLang="en-US" sz="16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  <a:cs typeface="WPS灵秀黑" charset="-122"/>
              </a:rPr>
              <a:t>结合我县实际，制定了突发环境应急事件响应流程图。</a:t>
            </a:r>
            <a:endParaRPr lang="zh-CN" altLang="en-US" sz="1600">
              <a:gradFill>
                <a:gsLst>
                  <a:gs pos="50000">
                    <a:schemeClr val="accent6"/>
                  </a:gs>
                  <a:gs pos="0">
                    <a:schemeClr val="accent6">
                      <a:lumMod val="25000"/>
                      <a:lumOff val="75000"/>
                    </a:schemeClr>
                  </a:gs>
                  <a:gs pos="100000">
                    <a:schemeClr val="accent6">
                      <a:lumMod val="85000"/>
                    </a:schemeClr>
                  </a:gs>
                </a:gsLst>
                <a:lin ang="5400000" scaled="1"/>
              </a:gradFill>
              <a:latin typeface="WPS灵秀黑" charset="-122"/>
              <a:ea typeface="WPS灵秀黑" charset="-122"/>
              <a:cs typeface="WPS灵秀黑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2000">
                <a:solidFill>
                  <a:schemeClr val="accent1"/>
                </a:solidFill>
                <a:latin typeface="+mj-lt"/>
                <a:ea typeface="+mj-lt"/>
              </a:rPr>
              <a:t>四、突发环境事件预警级别有哪些？</a:t>
            </a:r>
            <a:endParaRPr lang="zh-CN" altLang="en-US" sz="2000">
              <a:solidFill>
                <a:schemeClr val="accent1"/>
              </a:solidFill>
              <a:latin typeface="+mj-lt"/>
              <a:ea typeface="+mj-lt"/>
            </a:endParaRPr>
          </a:p>
          <a:p>
            <a:r>
              <a:rPr lang="en-US" altLang="zh-CN"/>
              <a:t>        </a:t>
            </a:r>
            <a:r>
              <a:rPr lang="zh-CN" altLang="en-US" sz="2400">
                <a:gradFill>
                  <a:gsLst>
                    <a:gs pos="50000">
                      <a:schemeClr val="accent6"/>
                    </a:gs>
                    <a:gs pos="0">
                      <a:schemeClr val="accent6">
                        <a:lumMod val="25000"/>
                        <a:lumOff val="75000"/>
                      </a:schemeClr>
                    </a:gs>
                    <a:gs pos="100000">
                      <a:schemeClr val="accent6">
                        <a:lumMod val="85000"/>
                      </a:schemeClr>
                    </a:gs>
                  </a:gsLst>
                  <a:lin ang="5400000" scaled="1"/>
                </a:gradFill>
                <a:latin typeface="WPS灵秀黑" charset="-122"/>
                <a:ea typeface="WPS灵秀黑" charset="-122"/>
              </a:rPr>
              <a:t>突发环境事件预警级别，按照突发环境事件发生的紧急程度、发展势态、可能造成的危害程度和波及的范围，由低到高划分为一般（四级）、较大（三级）、重大（二级）、特别重大（一级）四个级别，依次用蓝色、黄色、橙色、红色来表示。预警分级与事件分级相对应。</a:t>
            </a:r>
            <a:endParaRPr lang="zh-CN" altLang="en-US" sz="2400">
              <a:gradFill>
                <a:gsLst>
                  <a:gs pos="50000">
                    <a:schemeClr val="accent6"/>
                  </a:gs>
                  <a:gs pos="0">
                    <a:schemeClr val="accent6">
                      <a:lumMod val="25000"/>
                      <a:lumOff val="75000"/>
                    </a:schemeClr>
                  </a:gs>
                  <a:gs pos="100000">
                    <a:schemeClr val="accent6">
                      <a:lumMod val="85000"/>
                    </a:schemeClr>
                  </a:gs>
                </a:gsLst>
                <a:lin ang="5400000" scaled="1"/>
              </a:gradFill>
              <a:latin typeface="WPS灵秀黑" charset="-122"/>
              <a:ea typeface="WPS灵秀黑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*i*1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SUBTYPE" val="b"/>
  <p:tag name="KSO_WM_UNIT_PRESET_TEXT" val="汇报人：稻壳儿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_1*f*1"/>
  <p:tag name="KSO_WM_UNIT_LAYERLEVEL" val="1"/>
  <p:tag name="KSO_WM_TAG_VERSION" val="1.0"/>
  <p:tag name="KSO_WM_BEAUTIFY_FLAG" val="#wm#"/>
  <p:tag name="KSO_WM_UNIT_CONTENT_GROUP_TYPE" val="contentchip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*i*3"/>
  <p:tag name="KSO_WM_UNIT_LAYERLEVEL" val="1"/>
  <p:tag name="KSO_WM_TAG_VERSION" val="1.0"/>
  <p:tag name="KSO_WM_BEAUTIFY_FLAG" val="#wm#"/>
</p:tagLst>
</file>

<file path=ppt/tags/tag1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1*i*4"/>
  <p:tag name="KSO_WM_UNIT_LAYERLEVEL" val="1"/>
  <p:tag name="KSO_WM_TAG_VERSION" val="1.0"/>
  <p:tag name="KSO_WM_BEAUTIFY_FLAG" val="#wm#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5"/>
  <p:tag name="KSO_WM_UNIT_ID" val="_1*i*5"/>
  <p:tag name="KSO_WM_UNIT_LAYERLEVEL" val="1"/>
  <p:tag name="KSO_WM_TAG_VERSION" val="1.0"/>
  <p:tag name="KSO_WM_BEAUTIFY_FLAG" val="#wm#"/>
</p:tagLst>
</file>

<file path=ppt/tags/tag1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6"/>
  <p:tag name="KSO_WM_UNIT_ID" val="_1*i*6"/>
  <p:tag name="KSO_WM_UNIT_LAYERLEVEL" val="1"/>
  <p:tag name="KSO_WM_TAG_VERSION" val="1.0"/>
  <p:tag name="KSO_WM_BEAUTIFY_FLAG" val="#wm#"/>
</p:tagLst>
</file>

<file path=ppt/tags/tag1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7"/>
  <p:tag name="KSO_WM_UNIT_ID" val="_1*i*7"/>
  <p:tag name="KSO_WM_UNIT_LAYERLEVEL" val="1"/>
  <p:tag name="KSO_WM_TAG_VERSION" val="1.0"/>
  <p:tag name="KSO_WM_BEAUTIFY_FLAG" val="#wm#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8"/>
  <p:tag name="KSO_WM_UNIT_ID" val="_1*i*8"/>
  <p:tag name="KSO_WM_UNIT_LAYERLEVEL" val="1"/>
  <p:tag name="KSO_WM_TAG_VERSION" val="1.0"/>
  <p:tag name="KSO_WM_BEAUTIFY_FLAG" val="#wm#"/>
</p:tagLst>
</file>

<file path=ppt/tags/tag1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9"/>
  <p:tag name="KSO_WM_UNIT_ID" val="_1*i*9"/>
  <p:tag name="KSO_WM_UNIT_LAYERLEVEL" val="1"/>
  <p:tag name="KSO_WM_TAG_VERSION" val="1.0"/>
  <p:tag name="KSO_WM_BEAUTIFY_FLAG" val="#wm#"/>
</p:tagLst>
</file>

<file path=ppt/tags/tag107.xml><?xml version="1.0" encoding="utf-8"?>
<p:tagLst xmlns:p="http://schemas.openxmlformats.org/presentationml/2006/main">
  <p:tag name="KSO_WM_UNIT_SUBTYPE" val="b"/>
  <p:tag name="KSO_WM_UNIT_PRESET_TEXT" val="汇报人：稻壳儿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_1*f*1"/>
  <p:tag name="KSO_WM_UNIT_LAYERLEVEL" val="1"/>
  <p:tag name="KSO_WM_TAG_VERSION" val="1.0"/>
  <p:tag name="KSO_WM_BEAUTIFY_FLAG" val="#wm#"/>
  <p:tag name="KSO_WM_UNIT_CONTENT_GROUP_TYPE" val="contentchip"/>
</p:tagLst>
</file>

<file path=ppt/tags/tag108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此处添加副标题"/>
  <p:tag name="KSO_WM_UNIT_NOCLEAR" val="0"/>
  <p:tag name="KSO_WM_UNIT_VALUE" val="17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_1*b*1"/>
  <p:tag name="KSO_WM_UNIT_LAYERLEVEL" val="1"/>
  <p:tag name="KSO_WM_TAG_VERSION" val="1.0"/>
  <p:tag name="KSO_WM_BEAUTIFY_FLAG" val="#wm#"/>
  <p:tag name="KSO_WM_UNIT_CONTENT_GROUP_TYPE" val="contentchip"/>
</p:tagLst>
</file>

<file path=ppt/tags/tag109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此处&#10;添加文档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1*a*1"/>
  <p:tag name="KSO_WM_UNIT_LAYERLEVEL" val="1"/>
  <p:tag name="KSO_WM_TAG_VERSION" val="1.0"/>
  <p:tag name="KSO_WM_BEAUTIFY_FLAG" val="#wm#"/>
  <p:tag name="KSO_WM_UNIT_CONTENT_GROUP_TYPE" val="contentchip"/>
</p:tagLst>
</file>

<file path=ppt/tags/tag11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此处添加副标题"/>
  <p:tag name="KSO_WM_UNIT_NOCLEAR" val="0"/>
  <p:tag name="KSO_WM_UNIT_VALUE" val="17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_1*b*1"/>
  <p:tag name="KSO_WM_UNIT_LAYERLEVEL" val="1"/>
  <p:tag name="KSO_WM_TAG_VERSION" val="1.0"/>
  <p:tag name="KSO_WM_BEAUTIFY_FLAG" val="#wm#"/>
  <p:tag name="KSO_WM_UNIT_CONTENT_GROUP_TYPE" val="contentchip"/>
</p:tagLst>
</file>

<file path=ppt/tags/tag1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3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_2*f*1"/>
  <p:tag name="KSO_WM_UNIT_LAYERLEVEL" val="1"/>
  <p:tag name="KSO_WM_TAG_VERSION" val="1.0"/>
  <p:tag name="KSO_WM_BEAUTIFY_FLAG" val="#wm#"/>
  <p:tag name="KSO_WM_UNIT_PRESET_TEXT" val="单击此处添加文本具体内容，简明扼要的阐述您的观点。根据需要可酌情增减文字，以便观者准确的理解您传达的思想。&#10;单击此处添加文本具体内容，简明扼要的阐述您的观点。根据需要可酌情增减文字，以便观者准确的理解您传达的思想。单击此处添加文本具体内容，简明扼要的阐述您的观点。根据需要可酌情增减文字，以便观者准确的理解您传达的思想。单击此处添加文本具体内容，简明扼要的阐述您的观点。根据需要可酌情增减文字，以便观者准确的理解您传达的思想。单击此处添加文本具体内容，简明扼要的阐述您的观点。根据需要可酌情增减文字，以便观者准确的理解您传达的思想。单击此处添加文本具体内容，简明扼要的阐述您的观点。根据需要可酌情增减文字，以便观者准确的理解您传达的思想。单击此处添加文本具体内容，简明扼要的阐述您的观点。根据需要可酌情增减文字，以便观者准确的理解您传达的思想。单击此处添加文本具体内容，简明扼要的阐述您的观点。根据需要可酌情增减文字，以便观者准确的理解您传达的思想。单击此处添加文本具体内容，简明扼要的阐述您的观点。"/>
</p:tagLst>
</file>

<file path=ppt/tags/tag11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2*a*1"/>
  <p:tag name="KSO_WM_UNIT_LAYERLEVEL" val="1"/>
  <p:tag name="KSO_WM_TAG_VERSION" val="1.0"/>
  <p:tag name="KSO_WM_BEAUTIFY_FLAG" val="#wm#"/>
  <p:tag name="KSO_WM_UNIT_CONTENT_GROUP_TYPE" val="titlestyle"/>
  <p:tag name="KSO_WM_UNIT_PRESET_TEXT" val="单击添加文档标题"/>
</p:tagLst>
</file>

<file path=ppt/tags/tag1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i*1"/>
  <p:tag name="KSO_WM_UNIT_LAYERLEVEL" val="1"/>
  <p:tag name="KSO_WM_TAG_VERSION" val="1.0"/>
  <p:tag name="KSO_WM_BEAUTIFY_FLAG" val="#wm#"/>
  <p:tag name="KSO_WM_UNIT_CONTENT_GROUP_TYPE" val="titlestyle"/>
  <p:tag name="KSO_WM_UNIT_TYPE" val="i"/>
  <p:tag name="KSO_WM_UNIT_INDEX" val="1"/>
</p:tagLst>
</file>

<file path=ppt/tags/tag1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i*1"/>
  <p:tag name="KSO_WM_UNIT_LAYERLEVEL" val="1"/>
  <p:tag name="KSO_WM_TAG_VERSION" val="1.0"/>
  <p:tag name="KSO_WM_BEAUTIFY_FLAG" val="#wm#"/>
  <p:tag name="KSO_WM_UNIT_TYPE" val="i"/>
  <p:tag name="KSO_WM_UNIT_INDEX" val="1"/>
</p:tagLst>
</file>

<file path=ppt/tags/tag12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此处&#10;添加文档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1*a*1"/>
  <p:tag name="KSO_WM_UNIT_LAYERLEVEL" val="1"/>
  <p:tag name="KSO_WM_TAG_VERSION" val="1.0"/>
  <p:tag name="KSO_WM_BEAUTIFY_FLAG" val="#wm#"/>
  <p:tag name="KSO_WM_UNIT_CONTENT_GROUP_TYPE" val="contentchip"/>
</p:tagLst>
</file>

<file path=ppt/tags/tag1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i*2"/>
  <p:tag name="KSO_WM_UNIT_LAYERLEVEL" val="1"/>
  <p:tag name="KSO_WM_TAG_VERSION" val="1.0"/>
  <p:tag name="KSO_WM_BEAUTIFY_FLAG" val="#wm#"/>
  <p:tag name="KSO_WM_UNIT_TYPE" val="i"/>
  <p:tag name="KSO_WM_UNIT_INDEX" val="2"/>
</p:tagLst>
</file>

<file path=ppt/tags/tag1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i*3"/>
  <p:tag name="KSO_WM_UNIT_LAYERLEVEL" val="1"/>
  <p:tag name="KSO_WM_TAG_VERSION" val="1.0"/>
  <p:tag name="KSO_WM_BEAUTIFY_FLAG" val="#wm#"/>
  <p:tag name="KSO_WM_UNIT_TYPE" val="i"/>
  <p:tag name="KSO_WM_UNIT_INDEX" val="3"/>
</p:tagLst>
</file>

<file path=ppt/tags/tag122.xml><?xml version="1.0" encoding="utf-8"?>
<p:tagLst xmlns:p="http://schemas.openxmlformats.org/presentationml/2006/main">
  <p:tag name="KSO_WM_UNIT_ISCONTENTSTITLE" val="1"/>
  <p:tag name="KSO_WM_UNIT_ISNUMDGMTITLE" val="0"/>
  <p:tag name="KSO_WM_UNIT_PRESET_TEXT" val="目录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3*a*1"/>
  <p:tag name="KSO_WM_UNIT_LAYERLEVEL" val="1"/>
  <p:tag name="KSO_WM_TAG_VERSION" val="1.0"/>
  <p:tag name="KSO_WM_BEAUTIFY_FLAG" val="#wm#"/>
</p:tagLst>
</file>

<file path=ppt/tags/tag1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i*4"/>
  <p:tag name="KSO_WM_UNIT_LAYERLEVEL" val="1"/>
  <p:tag name="KSO_WM_TAG_VERSION" val="1.0"/>
  <p:tag name="KSO_WM_BEAUTIFY_FLAG" val="#wm#"/>
  <p:tag name="KSO_WM_UNIT_TYPE" val="i"/>
  <p:tag name="KSO_WM_UNIT_INDEX" val="4"/>
</p:tagLst>
</file>

<file path=ppt/tags/tag1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i*5"/>
  <p:tag name="KSO_WM_UNIT_LAYERLEVEL" val="1"/>
  <p:tag name="KSO_WM_TAG_VERSION" val="1.0"/>
  <p:tag name="KSO_WM_BEAUTIFY_FLAG" val="#wm#"/>
  <p:tag name="KSO_WM_UNIT_TYPE" val="i"/>
  <p:tag name="KSO_WM_UNIT_INDEX" val="5"/>
</p:tagLst>
</file>

<file path=ppt/tags/tag1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i*1"/>
  <p:tag name="KSO_WM_UNIT_LAYERLEVEL" val="1"/>
  <p:tag name="KSO_WM_TAG_VERSION" val="1.0"/>
  <p:tag name="KSO_WM_BEAUTIFY_FLAG" val="#wm#"/>
  <p:tag name="KSO_WM_UNIT_TYPE" val="i"/>
  <p:tag name="KSO_WM_UNIT_INDEX" val="1"/>
</p:tagLst>
</file>

<file path=ppt/tags/tag1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i*2"/>
  <p:tag name="KSO_WM_UNIT_LAYERLEVEL" val="1"/>
  <p:tag name="KSO_WM_TAG_VERSION" val="1.0"/>
  <p:tag name="KSO_WM_BEAUTIFY_FLAG" val="#wm#"/>
  <p:tag name="KSO_WM_UNIT_TYPE" val="i"/>
  <p:tag name="KSO_WM_UNIT_INDEX" val="2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i*3"/>
  <p:tag name="KSO_WM_UNIT_LAYERLEVEL" val="1"/>
  <p:tag name="KSO_WM_TAG_VERSION" val="1.0"/>
  <p:tag name="KSO_WM_BEAUTIFY_FLAG" val="#wm#"/>
  <p:tag name="KSO_WM_UNIT_TYPE" val="i"/>
  <p:tag name="KSO_WM_UNIT_INDEX" val="3"/>
</p:tagLst>
</file>

<file path=ppt/tags/tag1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i*4"/>
  <p:tag name="KSO_WM_UNIT_LAYERLEVEL" val="1"/>
  <p:tag name="KSO_WM_TAG_VERSION" val="1.0"/>
  <p:tag name="KSO_WM_BEAUTIFY_FLAG" val="#wm#"/>
  <p:tag name="KSO_WM_UNIT_TYPE" val="i"/>
  <p:tag name="KSO_WM_UNIT_INDEX" val="4"/>
</p:tagLst>
</file>

<file path=ppt/tags/tag132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添加文档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4*a*1"/>
  <p:tag name="KSO_WM_UNIT_LAYERLEVEL" val="1"/>
  <p:tag name="KSO_WM_TAG_VERSION" val="1.0"/>
  <p:tag name="KSO_WM_BEAUTIFY_FLAG" val="#wm#"/>
  <p:tag name="KSO_WM_UNIT_CONTENT_GROUP_TYPE" val="contentchip"/>
</p:tagLst>
</file>

<file path=ppt/tags/tag1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i*5"/>
  <p:tag name="KSO_WM_UNIT_LAYERLEVEL" val="1"/>
  <p:tag name="KSO_WM_TAG_VERSION" val="1.0"/>
  <p:tag name="KSO_WM_BEAUTIFY_FLAG" val="#wm#"/>
  <p:tag name="KSO_WM_UNIT_CONTENT_GROUP_TYPE" val="contentchip"/>
  <p:tag name="KSO_WM_UNIT_TYPE" val="i"/>
  <p:tag name="KSO_WM_UNIT_INDEX" val="5"/>
</p:tagLst>
</file>

<file path=ppt/tags/tag1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i*6"/>
  <p:tag name="KSO_WM_UNIT_LAYERLEVEL" val="1"/>
  <p:tag name="KSO_WM_TAG_VERSION" val="1.0"/>
  <p:tag name="KSO_WM_BEAUTIFY_FLAG" val="#wm#"/>
  <p:tag name="KSO_WM_UNIT_CONTENT_GROUP_TYPE" val="contentchip"/>
  <p:tag name="KSO_WM_UNIT_TYPE" val="i"/>
  <p:tag name="KSO_WM_UNIT_INDEX" val="6"/>
</p:tagLst>
</file>

<file path=ppt/tags/tag1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i*7"/>
  <p:tag name="KSO_WM_UNIT_LAYERLEVEL" val="1"/>
  <p:tag name="KSO_WM_TAG_VERSION" val="1.0"/>
  <p:tag name="KSO_WM_BEAUTIFY_FLAG" val="#wm#"/>
  <p:tag name="KSO_WM_UNIT_CONTENT_GROUP_TYPE" val="contentchip"/>
  <p:tag name="KSO_WM_UNIT_TYPE" val="i"/>
  <p:tag name="KSO_WM_UNIT_INDEX" val="7"/>
</p:tagLst>
</file>

<file path=ppt/tags/tag136.xml><?xml version="1.0" encoding="utf-8"?>
<p:tagLst xmlns:p="http://schemas.openxmlformats.org/presentationml/2006/main">
  <p:tag name="KSO_WM_UNIT_PRESET_TEXT" val="01"/>
  <p:tag name="KSO_WM_UNIT_NOCLEAR" val="0"/>
  <p:tag name="KSO_WM_UNIT_VALUE" val="6"/>
  <p:tag name="KSO_WM_UNIT_HIGHLIGHT" val="0"/>
  <p:tag name="KSO_WM_UNIT_COMPATIBLE" val="1"/>
  <p:tag name="KSO_WM_UNIT_DIAGRAM_ISNUMVISUAL" val="0"/>
  <p:tag name="KSO_WM_UNIT_DIAGRAM_ISREFERUNIT" val="0"/>
  <p:tag name="KSO_WM_UNIT_TYPE" val="e"/>
  <p:tag name="KSO_WM_UNIT_INDEX" val="1"/>
  <p:tag name="KSO_WM_UNIT_ID" val="_4*e*1"/>
  <p:tag name="KSO_WM_UNIT_LAYERLEVEL" val="1"/>
  <p:tag name="KSO_WM_TAG_VERSION" val="1.0"/>
  <p:tag name="KSO_WM_BEAUTIFY_FLAG" val="#wm#"/>
  <p:tag name="KSO_WM_UNIT_CONTENT_GROUP_TYPE" val="contentchip"/>
</p:tagLst>
</file>

<file path=ppt/tags/tag1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i*1"/>
  <p:tag name="KSO_WM_UNIT_LAYERLEVEL" val="1"/>
  <p:tag name="KSO_WM_TAG_VERSION" val="1.0"/>
  <p:tag name="KSO_WM_BEAUTIFY_FLAG" val="#wm#"/>
  <p:tag name="KSO_WM_UNIT_CONTENT_GROUP_TYPE" val="titlestyle"/>
  <p:tag name="KSO_WM_UNIT_TYPE" val="i"/>
  <p:tag name="KSO_WM_UNIT_INDEX" val="1"/>
</p:tagLst>
</file>

<file path=ppt/tags/tag141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_5*f*1"/>
  <p:tag name="KSO_WM_UNIT_LAYERLEVEL" val="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142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2"/>
  <p:tag name="KSO_WM_UNIT_ID" val="_5*f*2"/>
  <p:tag name="KSO_WM_UNIT_LAYERLEVEL" val="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14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5*a*1"/>
  <p:tag name="KSO_WM_UNIT_LAYERLEVEL" val="1"/>
  <p:tag name="KSO_WM_TAG_VERSION" val="1.0"/>
  <p:tag name="KSO_WM_BEAUTIFY_FLAG" val="#wm#"/>
  <p:tag name="KSO_WM_UNIT_CONTENT_GROUP_TYPE" val="titlestyle"/>
  <p:tag name="KSO_WM_UNIT_PRESET_TEXT" val="单击添加文档标题"/>
</p:tagLst>
</file>

<file path=ppt/tags/tag1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i*1"/>
  <p:tag name="KSO_WM_UNIT_LAYERLEVEL" val="1"/>
  <p:tag name="KSO_WM_TAG_VERSION" val="1.0"/>
  <p:tag name="KSO_WM_BEAUTIFY_FLAG" val="#wm#"/>
  <p:tag name="KSO_WM_UNIT_CONTENT_GROUP_TYPE" val="titlestyle"/>
  <p:tag name="KSO_WM_UNIT_TYPE" val="i"/>
  <p:tag name="KSO_WM_UNIT_INDEX" val="1"/>
</p:tagLst>
</file>

<file path=ppt/tags/tag148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h_f"/>
  <p:tag name="KSO_WM_UNIT_INDEX" val="2_1"/>
  <p:tag name="KSO_WM_UNIT_ID" val="_6*h_f*2_1"/>
  <p:tag name="KSO_WM_UNIT_LAYERLEVEL" val="1_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149.xml><?xml version="1.0" encoding="utf-8"?>
<p:tagLst xmlns:p="http://schemas.openxmlformats.org/presentationml/2006/main">
  <p:tag name="KSO_WM_UNIT_ISCONTENTSTITLE" val="0"/>
  <p:tag name="KSO_WM_UNIT_ISNUMDGMTITLE" val="0"/>
  <p:tag name="KSO_WM_UNIT_PRESET_TEXT" val="添加小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h_a"/>
  <p:tag name="KSO_WM_UNIT_INDEX" val="2_1"/>
  <p:tag name="KSO_WM_UNIT_ID" val="_6*h_a*2_1"/>
  <p:tag name="KSO_WM_UNIT_LAYERLEVEL" val="1_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h_f"/>
  <p:tag name="KSO_WM_UNIT_INDEX" val="1_1"/>
  <p:tag name="KSO_WM_UNIT_ID" val="_6*h_f*1_1"/>
  <p:tag name="KSO_WM_UNIT_LAYERLEVEL" val="1_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151.xml><?xml version="1.0" encoding="utf-8"?>
<p:tagLst xmlns:p="http://schemas.openxmlformats.org/presentationml/2006/main">
  <p:tag name="KSO_WM_UNIT_ISCONTENTSTITLE" val="0"/>
  <p:tag name="KSO_WM_UNIT_ISNUMDGMTITLE" val="0"/>
  <p:tag name="KSO_WM_UNIT_PRESET_TEXT" val="添加小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h_a"/>
  <p:tag name="KSO_WM_UNIT_INDEX" val="1_1"/>
  <p:tag name="KSO_WM_UNIT_ID" val="_6*h_a*1_1"/>
  <p:tag name="KSO_WM_UNIT_LAYERLEVEL" val="1_1"/>
  <p:tag name="KSO_WM_TAG_VERSION" val="1.0"/>
  <p:tag name="KSO_WM_BEAUTIFY_FLAG" val="#wm#"/>
</p:tagLst>
</file>

<file path=ppt/tags/tag152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6*a*1"/>
  <p:tag name="KSO_WM_UNIT_LAYERLEVEL" val="1"/>
  <p:tag name="KSO_WM_TAG_VERSION" val="1.0"/>
  <p:tag name="KSO_WM_BEAUTIFY_FLAG" val="#wm#"/>
  <p:tag name="KSO_WM_UNIT_CONTENT_GROUP_TYPE" val="titlestyle"/>
  <p:tag name="KSO_WM_UNIT_PRESET_TEXT" val="单击添加文档标题"/>
</p:tagLst>
</file>

<file path=ppt/tags/tag1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i*1"/>
  <p:tag name="KSO_WM_UNIT_LAYERLEVEL" val="1"/>
  <p:tag name="KSO_WM_TAG_VERSION" val="1.0"/>
  <p:tag name="KSO_WM_BEAUTIFY_FLAG" val="#wm#"/>
  <p:tag name="KSO_WM_UNIT_CONTENT_GROUP_TYPE" val="titlestyle"/>
  <p:tag name="KSO_WM_UNIT_TYPE" val="i"/>
  <p:tag name="KSO_WM_UNIT_INDEX" val="1"/>
</p:tagLst>
</file>

<file path=ppt/tags/tag157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7*a*1"/>
  <p:tag name="KSO_WM_UNIT_LAYERLEVEL" val="1"/>
  <p:tag name="KSO_WM_TAG_VERSION" val="1.0"/>
  <p:tag name="KSO_WM_BEAUTIFY_FLAG" val="#wm#"/>
  <p:tag name="KSO_WM_UNIT_CONTENT_GROUP_TYPE" val="titlestyle"/>
  <p:tag name="KSO_WM_UNIT_PRESET_TEXT" val="单击添加文档标题"/>
</p:tagLst>
</file>

<file path=ppt/tags/tag1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_2*f*1"/>
  <p:tag name="KSO_WM_UNIT_LAYERLEVEL" val="1"/>
  <p:tag name="KSO_WM_TAG_VERSION" val="1.0"/>
  <p:tag name="KSO_WM_BEAUTIFY_FLAG" val="#wm#"/>
  <p:tag name="KSO_WM_UNIT_PRESET_TEXT" val="单击此处添加文本具体内容，简明扼要的阐述您的观点。根据需要可酌情增减文字，以便观者准确的理解您传达的思想。&#10;单击此处添加文本具体内容，简明扼要的阐述您的观点。根据需要可酌情增减文字，以便观者准确的理解您传达的思想。单击此处添加文本具体内容，简明扼要的阐述您的观点。根据需要可酌情增减文字，以便观者准确的理解您传达的思想。单击此处添加文本具体内容，简明扼要的阐述您的观点。根据需要可酌情增减文字，以便观者准确的理解您传达的思想。单击此处添加文本具体内容，简明扼要的阐述您的观点。根据需要可酌情增减文字，以便观者准确的理解您传达的思想。单击此处添加文本具体内容，简明扼要的阐述您的观点。根据需要可酌情增减文字，以便观者准确的理解您传达的思想。单击此处添加文本具体内容，简明扼要的阐述您的观点。根据需要可酌情增减文字，以便观者准确的理解您传达的思想。单击此处添加文本具体内容，简明扼要的阐述您的观点。根据需要可酌情增减文字，以便观者准确的理解您传达的思想。单击此处添加文本具体内容，简明扼要的阐述您的观点。"/>
</p:tagLst>
</file>

<file path=ppt/tags/tag1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64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_9*f*1"/>
  <p:tag name="KSO_WM_UNIT_LAYERLEVEL" val="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1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i*1"/>
  <p:tag name="KSO_WM_UNIT_LAYERLEVEL" val="1"/>
  <p:tag name="KSO_WM_TAG_VERSION" val="1.0"/>
  <p:tag name="KSO_WM_BEAUTIFY_FLAG" val="#wm#"/>
  <p:tag name="KSO_WM_UNIT_CONTENT_GROUP_TYPE" val="titlestyle"/>
  <p:tag name="KSO_WM_UNIT_TYPE" val="i"/>
  <p:tag name="KSO_WM_UNIT_INDEX" val="1"/>
</p:tagLst>
</file>

<file path=ppt/tags/tag169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此处添加副标题"/>
  <p:tag name="KSO_WM_UNIT_NOCLEAR" val="0"/>
  <p:tag name="KSO_WM_UNIT_VALUE" val="17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_10*b*1"/>
  <p:tag name="KSO_WM_UNIT_LAYERLEVEL" val="1"/>
  <p:tag name="KSO_WM_TAG_VERSION" val="1.0"/>
  <p:tag name="KSO_WM_BEAUTIFY_FLAG" val="#wm#"/>
  <p:tag name="KSO_WM_UNIT_CONTENT_GROUP_TYPE" val="titlestyle"/>
</p:tagLst>
</file>

<file path=ppt/tags/tag17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2*a*1"/>
  <p:tag name="KSO_WM_UNIT_LAYERLEVEL" val="1"/>
  <p:tag name="KSO_WM_TAG_VERSION" val="1.0"/>
  <p:tag name="KSO_WM_BEAUTIFY_FLAG" val="#wm#"/>
  <p:tag name="KSO_WM_UNIT_CONTENT_GROUP_TYPE" val="titlestyle"/>
  <p:tag name="KSO_WM_UNIT_PRESET_TEXT" val="单击添加文档标题"/>
</p:tagLst>
</file>

<file path=ppt/tags/tag170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10*a*1"/>
  <p:tag name="KSO_WM_UNIT_LAYERLEVEL" val="1"/>
  <p:tag name="KSO_WM_TAG_VERSION" val="1.0"/>
  <p:tag name="KSO_WM_BEAUTIFY_FLAG" val="#wm#"/>
  <p:tag name="KSO_WM_UNIT_CONTENT_GROUP_TYPE" val="titlestyle"/>
  <p:tag name="KSO_WM_UNIT_PRESET_TEXT" val="单击添加文档标题"/>
</p:tagLst>
</file>

<file path=ppt/tags/tag1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i*1"/>
  <p:tag name="KSO_WM_UNIT_LAYERLEVEL" val="1"/>
  <p:tag name="KSO_WM_TAG_VERSION" val="1.0"/>
  <p:tag name="KSO_WM_BEAUTIFY_FLAG" val="#wm#"/>
  <p:tag name="KSO_WM_UNIT_TYPE" val="i"/>
  <p:tag name="KSO_WM_UNIT_INDEX" val="1"/>
</p:tagLst>
</file>

<file path=ppt/tags/tag1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i*2"/>
  <p:tag name="KSO_WM_UNIT_LAYERLEVEL" val="1"/>
  <p:tag name="KSO_WM_TAG_VERSION" val="1.0"/>
  <p:tag name="KSO_WM_BEAUTIFY_FLAG" val="#wm#"/>
  <p:tag name="KSO_WM_UNIT_TYPE" val="i"/>
  <p:tag name="KSO_WM_UNIT_INDEX" val="2"/>
</p:tagLst>
</file>

<file path=ppt/tags/tag1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i*3"/>
  <p:tag name="KSO_WM_UNIT_LAYERLEVEL" val="1"/>
  <p:tag name="KSO_WM_TAG_VERSION" val="1.0"/>
  <p:tag name="KSO_WM_BEAUTIFY_FLAG" val="#wm#"/>
  <p:tag name="KSO_WM_UNIT_TYPE" val="i"/>
  <p:tag name="KSO_WM_UNIT_INDEX" val="3"/>
</p:tagLst>
</file>

<file path=ppt/tags/tag1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i*4"/>
  <p:tag name="KSO_WM_UNIT_LAYERLEVEL" val="1"/>
  <p:tag name="KSO_WM_TAG_VERSION" val="1.0"/>
  <p:tag name="KSO_WM_BEAUTIFY_FLAG" val="#wm#"/>
  <p:tag name="KSO_WM_UNIT_TYPE" val="i"/>
  <p:tag name="KSO_WM_UNIT_INDEX" val="4"/>
</p:tagLst>
</file>

<file path=ppt/tags/tag1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i*5"/>
  <p:tag name="KSO_WM_UNIT_LAYERLEVEL" val="1"/>
  <p:tag name="KSO_WM_TAG_VERSION" val="1.0"/>
  <p:tag name="KSO_WM_BEAUTIFY_FLAG" val="#wm#"/>
  <p:tag name="KSO_WM_UNIT_TYPE" val="i"/>
  <p:tag name="KSO_WM_UNIT_INDEX" val="5"/>
</p:tagLst>
</file>

<file path=ppt/tags/tag1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i*6"/>
  <p:tag name="KSO_WM_UNIT_LAYERLEVEL" val="1"/>
  <p:tag name="KSO_WM_TAG_VERSION" val="1.0"/>
  <p:tag name="KSO_WM_BEAUTIFY_FLAG" val="#wm#"/>
  <p:tag name="KSO_WM_UNIT_TYPE" val="i"/>
  <p:tag name="KSO_WM_UNIT_INDEX" val="6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i*1"/>
  <p:tag name="KSO_WM_UNIT_LAYERLEVEL" val="1"/>
  <p:tag name="KSO_WM_TAG_VERSION" val="1.0"/>
  <p:tag name="KSO_WM_BEAUTIFY_FLAG" val="#wm#"/>
  <p:tag name="KSO_WM_UNIT_CONTENT_GROUP_TYPE" val="titlestyle"/>
  <p:tag name="KSO_WM_UNIT_TYPE" val="i"/>
  <p:tag name="KSO_WM_UNIT_INDEX" val="1"/>
</p:tagLst>
</file>

<file path=ppt/tags/tag1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i*7"/>
  <p:tag name="KSO_WM_UNIT_LAYERLEVEL" val="1"/>
  <p:tag name="KSO_WM_TAG_VERSION" val="1.0"/>
  <p:tag name="KSO_WM_BEAUTIFY_FLAG" val="#wm#"/>
  <p:tag name="KSO_WM_UNIT_TYPE" val="i"/>
  <p:tag name="KSO_WM_UNIT_INDEX" val="7"/>
</p:tagLst>
</file>

<file path=ppt/tags/tag1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i*8"/>
  <p:tag name="KSO_WM_UNIT_LAYERLEVEL" val="1"/>
  <p:tag name="KSO_WM_TAG_VERSION" val="1.0"/>
  <p:tag name="KSO_WM_BEAUTIFY_FLAG" val="#wm#"/>
  <p:tag name="KSO_WM_UNIT_TYPE" val="i"/>
  <p:tag name="KSO_WM_UNIT_INDEX" val="8"/>
</p:tagLst>
</file>

<file path=ppt/tags/tag1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i*9"/>
  <p:tag name="KSO_WM_UNIT_LAYERLEVEL" val="1"/>
  <p:tag name="KSO_WM_TAG_VERSION" val="1.0"/>
  <p:tag name="KSO_WM_BEAUTIFY_FLAG" val="#wm#"/>
  <p:tag name="KSO_WM_UNIT_TYPE" val="i"/>
  <p:tag name="KSO_WM_UNIT_INDEX" val="9"/>
</p:tagLst>
</file>

<file path=ppt/tags/tag183.xml><?xml version="1.0" encoding="utf-8"?>
<p:tagLst xmlns:p="http://schemas.openxmlformats.org/presentationml/2006/main">
  <p:tag name="KSO_WM_UNIT_SUBTYPE" val="b"/>
  <p:tag name="KSO_WM_UNIT_PRESET_TEXT" val="汇报人：稻壳儿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_11*f*1"/>
  <p:tag name="KSO_WM_UNIT_LAYERLEVEL" val="1"/>
  <p:tag name="KSO_WM_TAG_VERSION" val="1.0"/>
  <p:tag name="KSO_WM_BEAUTIFY_FLAG" val="#wm#"/>
  <p:tag name="KSO_WM_UNIT_CONTENT_GROUP_TYPE" val="contentchip"/>
</p:tagLst>
</file>

<file path=ppt/tags/tag184.xml><?xml version="1.0" encoding="utf-8"?>
<p:tagLst xmlns:p="http://schemas.openxmlformats.org/presentationml/2006/main">
  <p:tag name="KSO_WM_UNIT_ISCONTENTSTITLE" val="0"/>
  <p:tag name="KSO_WM_UNIT_ISNUMDGMTITLE" val="0"/>
  <p:tag name="KSO_WM_UNIT_PRESET_TEXT" val="THANKS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11*a*1"/>
  <p:tag name="KSO_WM_UNIT_LAYERLEVEL" val="1"/>
  <p:tag name="KSO_WM_TAG_VERSION" val="1.0"/>
  <p:tag name="KSO_WM_BEAUTIFY_FLAG" val="#wm#"/>
  <p:tag name="KSO_WM_UNIT_CONTENT_GROUP_TYPE" val="contentchip"/>
</p:tagLst>
</file>

<file path=ppt/tags/tag1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i*1"/>
  <p:tag name="KSO_WM_UNIT_LAYERLEVEL" val="1"/>
  <p:tag name="KSO_WM_TAG_VERSION" val="1.0"/>
  <p:tag name="KSO_WM_BEAUTIFY_FLAG" val="#wm#"/>
  <p:tag name="KSO_WM_UNIT_CONTENT_GROUP_TYPE" val="titlestyle"/>
  <p:tag name="KSO_WM_UNIT_TYPE" val="i"/>
  <p:tag name="KSO_WM_UNIT_INDEX" val="1"/>
</p:tagLst>
</file>

<file path=ppt/tags/tag1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30280"/>
</p:tagLst>
</file>

<file path=ppt/tags/tag1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30280"/>
</p:tagLst>
</file>

<file path=ppt/tags/tag194.xml><?xml version="1.0" encoding="utf-8"?>
<p:tagLst xmlns:p="http://schemas.openxmlformats.org/presentationml/2006/main">
  <p:tag name="KSO_WM_TEMPLATE_SUBCATEGORY" val="29"/>
  <p:tag name="KSO_WM_TEMPLATE_MASTER_TYPE" val="0"/>
  <p:tag name="KSO_WM_TEMPLATE_COLOR_TYPE" val="0"/>
  <p:tag name="KSO_WM_TAG_VERSION" val="1.0"/>
  <p:tag name="KSO_WM_BEAUTIFY_FLAG" val="#wm#"/>
  <p:tag name="KSO_WM_TEMPLATE_CATEGORY" val="custom"/>
  <p:tag name="KSO_WM_TEMPLATE_INDEX" val="20230280"/>
  <p:tag name="KSO_WM_SPECIAL_SOURCE" val="bdnull"/>
  <p:tag name="KSO_WM_TEMPLATE_THUMBS_INDEX" val="1、9"/>
</p:tagLst>
</file>

<file path=ppt/tags/tag1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*i*1"/>
  <p:tag name="KSO_WM_UNIT_LAYERLEVEL" val="1"/>
  <p:tag name="KSO_WM_TAG_VERSION" val="1.0"/>
  <p:tag name="KSO_WM_BEAUTIFY_FLAG" val="#wm#"/>
</p:tagLst>
</file>

<file path=ppt/tags/tag1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*i*2"/>
  <p:tag name="KSO_WM_UNIT_LAYERLEVEL" val="1"/>
  <p:tag name="KSO_WM_TAG_VERSION" val="1.0"/>
  <p:tag name="KSO_WM_BEAUTIFY_FLAG" val="#wm#"/>
</p:tagLst>
</file>

<file path=ppt/tags/tag1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*i*3"/>
  <p:tag name="KSO_WM_UNIT_LAYERLEVEL" val="1"/>
  <p:tag name="KSO_WM_TAG_VERSION" val="1.0"/>
  <p:tag name="KSO_WM_BEAUTIFY_FLAG" val="#wm#"/>
</p:tagLst>
</file>

<file path=ppt/tags/tag1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1*i*4"/>
  <p:tag name="KSO_WM_UNIT_LAYERLEVEL" val="1"/>
  <p:tag name="KSO_WM_TAG_VERSION" val="1.0"/>
  <p:tag name="KSO_WM_BEAUTIFY_FLAG" val="#wm#"/>
</p:tagLst>
</file>

<file path=ppt/tags/tag1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5"/>
  <p:tag name="KSO_WM_UNIT_ID" val="_1*i*5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*i*2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6"/>
  <p:tag name="KSO_WM_UNIT_ID" val="_1*i*6"/>
  <p:tag name="KSO_WM_UNIT_LAYERLEVEL" val="1"/>
  <p:tag name="KSO_WM_TAG_VERSION" val="1.0"/>
  <p:tag name="KSO_WM_BEAUTIFY_FLAG" val="#wm#"/>
</p:tagLst>
</file>

<file path=ppt/tags/tag2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7"/>
  <p:tag name="KSO_WM_UNIT_ID" val="_1*i*7"/>
  <p:tag name="KSO_WM_UNIT_LAYERLEVEL" val="1"/>
  <p:tag name="KSO_WM_TAG_VERSION" val="1.0"/>
  <p:tag name="KSO_WM_BEAUTIFY_FLAG" val="#wm#"/>
</p:tagLst>
</file>

<file path=ppt/tags/tag2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8"/>
  <p:tag name="KSO_WM_UNIT_ID" val="_1*i*8"/>
  <p:tag name="KSO_WM_UNIT_LAYERLEVEL" val="1"/>
  <p:tag name="KSO_WM_TAG_VERSION" val="1.0"/>
  <p:tag name="KSO_WM_BEAUTIFY_FLAG" val="#wm#"/>
</p:tagLst>
</file>

<file path=ppt/tags/tag2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9"/>
  <p:tag name="KSO_WM_UNIT_ID" val="_1*i*9"/>
  <p:tag name="KSO_WM_UNIT_LAYERLEVEL" val="1"/>
  <p:tag name="KSO_WM_TAG_VERSION" val="1.0"/>
  <p:tag name="KSO_WM_BEAUTIFY_FLAG" val="#wm#"/>
</p:tagLst>
</file>

<file path=ppt/tags/tag204.xml><?xml version="1.0" encoding="utf-8"?>
<p:tagLst xmlns:p="http://schemas.openxmlformats.org/presentationml/2006/main">
  <p:tag name="KSO_WM_UNIT_SUBTYPE" val="b"/>
  <p:tag name="KSO_WM_UNIT_PRESET_TEXT" val="汇报人：稻壳儿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_1*f*1"/>
  <p:tag name="KSO_WM_UNIT_LAYERLEVEL" val="1"/>
  <p:tag name="KSO_WM_TAG_VERSION" val="1.0"/>
  <p:tag name="KSO_WM_BEAUTIFY_FLAG" val="#wm#"/>
  <p:tag name="KSO_WM_UNIT_CONTENT_GROUP_TYPE" val="contentchip"/>
</p:tagLst>
</file>

<file path=ppt/tags/tag205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此处添加副标题"/>
  <p:tag name="KSO_WM_UNIT_NOCLEAR" val="0"/>
  <p:tag name="KSO_WM_UNIT_VALUE" val="17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_1*b*1"/>
  <p:tag name="KSO_WM_UNIT_LAYERLEVEL" val="1"/>
  <p:tag name="KSO_WM_TAG_VERSION" val="1.0"/>
  <p:tag name="KSO_WM_BEAUTIFY_FLAG" val="#wm#"/>
  <p:tag name="KSO_WM_UNIT_CONTENT_GROUP_TYPE" val="contentchip"/>
</p:tagLst>
</file>

<file path=ppt/tags/tag206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此处&#10;添加文档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1*a*1"/>
  <p:tag name="KSO_WM_UNIT_LAYERLEVEL" val="1"/>
  <p:tag name="KSO_WM_TAG_VERSION" val="1.0"/>
  <p:tag name="KSO_WM_BEAUTIFY_FLAG" val="#wm#"/>
  <p:tag name="KSO_WM_UNIT_CONTENT_GROUP_TYPE" val="contentchip"/>
</p:tagLst>
</file>

<file path=ppt/tags/tag2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10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_2*f*1"/>
  <p:tag name="KSO_WM_UNIT_LAYERLEVEL" val="1"/>
  <p:tag name="KSO_WM_TAG_VERSION" val="1.0"/>
  <p:tag name="KSO_WM_BEAUTIFY_FLAG" val="#wm#"/>
  <p:tag name="KSO_WM_UNIT_PRESET_TEXT" val="单击此处添加文本具体内容，简明扼要的阐述您的观点。根据需要可酌情增减文字，以便观者准确的理解您传达的思想。&#10;单击此处添加文本具体内容，简明扼要的阐述您的观点。根据需要可酌情增减文字，以便观者准确的理解您传达的思想。单击此处添加文本具体内容，简明扼要的阐述您的观点。根据需要可酌情增减文字，以便观者准确的理解您传达的思想。单击此处添加文本具体内容，简明扼要的阐述您的观点。根据需要可酌情增减文字，以便观者准确的理解您传达的思想。单击此处添加文本具体内容，简明扼要的阐述您的观点。根据需要可酌情增减文字，以便观者准确的理解您传达的思想。单击此处添加文本具体内容，简明扼要的阐述您的观点。根据需要可酌情增减文字，以便观者准确的理解您传达的思想。单击此处添加文本具体内容，简明扼要的阐述您的观点。根据需要可酌情增减文字，以便观者准确的理解您传达的思想。单击此处添加文本具体内容，简明扼要的阐述您的观点。根据需要可酌情增减文字，以便观者准确的理解您传达的思想。单击此处添加文本具体内容，简明扼要的阐述您的观点。"/>
</p:tagLst>
</file>

<file path=ppt/tags/tag211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2*a*1"/>
  <p:tag name="KSO_WM_UNIT_LAYERLEVEL" val="1"/>
  <p:tag name="KSO_WM_TAG_VERSION" val="1.0"/>
  <p:tag name="KSO_WM_BEAUTIFY_FLAG" val="#wm#"/>
  <p:tag name="KSO_WM_UNIT_CONTENT_GROUP_TYPE" val="titlestyle"/>
  <p:tag name="KSO_WM_UNIT_PRESET_TEXT" val="单击添加文档标题"/>
</p:tagLst>
</file>

<file path=ppt/tags/tag2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i*1"/>
  <p:tag name="KSO_WM_UNIT_LAYERLEVEL" val="1"/>
  <p:tag name="KSO_WM_TAG_VERSION" val="1.0"/>
  <p:tag name="KSO_WM_BEAUTIFY_FLAG" val="#wm#"/>
  <p:tag name="KSO_WM_UNIT_CONTENT_GROUP_TYPE" val="titlestyle"/>
  <p:tag name="KSO_WM_UNIT_TYPE" val="i"/>
  <p:tag name="KSO_WM_UNIT_INDEX" val="1"/>
</p:tagLst>
</file>

<file path=ppt/tags/tag2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i*1"/>
  <p:tag name="KSO_WM_UNIT_LAYERLEVEL" val="1"/>
  <p:tag name="KSO_WM_TAG_VERSION" val="1.0"/>
  <p:tag name="KSO_WM_BEAUTIFY_FLAG" val="#wm#"/>
  <p:tag name="KSO_WM_UNIT_TYPE" val="i"/>
  <p:tag name="KSO_WM_UNIT_INDEX" val="1"/>
</p:tagLst>
</file>

<file path=ppt/tags/tag2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i*2"/>
  <p:tag name="KSO_WM_UNIT_LAYERLEVEL" val="1"/>
  <p:tag name="KSO_WM_TAG_VERSION" val="1.0"/>
  <p:tag name="KSO_WM_BEAUTIFY_FLAG" val="#wm#"/>
  <p:tag name="KSO_WM_UNIT_TYPE" val="i"/>
  <p:tag name="KSO_WM_UNIT_INDEX" val="2"/>
</p:tagLst>
</file>

<file path=ppt/tags/tag2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i*3"/>
  <p:tag name="KSO_WM_UNIT_LAYERLEVEL" val="1"/>
  <p:tag name="KSO_WM_TAG_VERSION" val="1.0"/>
  <p:tag name="KSO_WM_BEAUTIFY_FLAG" val="#wm#"/>
  <p:tag name="KSO_WM_UNIT_TYPE" val="i"/>
  <p:tag name="KSO_WM_UNIT_INDEX" val="3"/>
</p:tagLst>
</file>

<file path=ppt/tags/tag219.xml><?xml version="1.0" encoding="utf-8"?>
<p:tagLst xmlns:p="http://schemas.openxmlformats.org/presentationml/2006/main">
  <p:tag name="KSO_WM_UNIT_ISCONTENTSTITLE" val="1"/>
  <p:tag name="KSO_WM_UNIT_ISNUMDGMTITLE" val="0"/>
  <p:tag name="KSO_WM_UNIT_PRESET_TEXT" val="目录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3*a*1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i*1"/>
  <p:tag name="KSO_WM_UNIT_LAYERLEVEL" val="1"/>
  <p:tag name="KSO_WM_TAG_VERSION" val="1.0"/>
  <p:tag name="KSO_WM_BEAUTIFY_FLAG" val="#wm#"/>
  <p:tag name="KSO_WM_UNIT_TYPE" val="i"/>
  <p:tag name="KSO_WM_UNIT_INDEX" val="1"/>
</p:tagLst>
</file>

<file path=ppt/tags/tag2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i*4"/>
  <p:tag name="KSO_WM_UNIT_LAYERLEVEL" val="1"/>
  <p:tag name="KSO_WM_TAG_VERSION" val="1.0"/>
  <p:tag name="KSO_WM_BEAUTIFY_FLAG" val="#wm#"/>
  <p:tag name="KSO_WM_UNIT_TYPE" val="i"/>
  <p:tag name="KSO_WM_UNIT_INDEX" val="4"/>
</p:tagLst>
</file>

<file path=ppt/tags/tag2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i*5"/>
  <p:tag name="KSO_WM_UNIT_LAYERLEVEL" val="1"/>
  <p:tag name="KSO_WM_TAG_VERSION" val="1.0"/>
  <p:tag name="KSO_WM_BEAUTIFY_FLAG" val="#wm#"/>
  <p:tag name="KSO_WM_UNIT_TYPE" val="i"/>
  <p:tag name="KSO_WM_UNIT_INDEX" val="5"/>
</p:tagLst>
</file>

<file path=ppt/tags/tag2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i*1"/>
  <p:tag name="KSO_WM_UNIT_LAYERLEVEL" val="1"/>
  <p:tag name="KSO_WM_TAG_VERSION" val="1.0"/>
  <p:tag name="KSO_WM_BEAUTIFY_FLAG" val="#wm#"/>
  <p:tag name="KSO_WM_UNIT_TYPE" val="i"/>
  <p:tag name="KSO_WM_UNIT_INDEX" val="1"/>
</p:tagLst>
</file>

<file path=ppt/tags/tag2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i*2"/>
  <p:tag name="KSO_WM_UNIT_LAYERLEVEL" val="1"/>
  <p:tag name="KSO_WM_TAG_VERSION" val="1.0"/>
  <p:tag name="KSO_WM_BEAUTIFY_FLAG" val="#wm#"/>
  <p:tag name="KSO_WM_UNIT_TYPE" val="i"/>
  <p:tag name="KSO_WM_UNIT_INDEX" val="2"/>
</p:tagLst>
</file>

<file path=ppt/tags/tag2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i*3"/>
  <p:tag name="KSO_WM_UNIT_LAYERLEVEL" val="1"/>
  <p:tag name="KSO_WM_TAG_VERSION" val="1.0"/>
  <p:tag name="KSO_WM_BEAUTIFY_FLAG" val="#wm#"/>
  <p:tag name="KSO_WM_UNIT_TYPE" val="i"/>
  <p:tag name="KSO_WM_UNIT_INDEX" val="3"/>
</p:tagLst>
</file>

<file path=ppt/tags/tag2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i*4"/>
  <p:tag name="KSO_WM_UNIT_LAYERLEVEL" val="1"/>
  <p:tag name="KSO_WM_TAG_VERSION" val="1.0"/>
  <p:tag name="KSO_WM_BEAUTIFY_FLAG" val="#wm#"/>
  <p:tag name="KSO_WM_UNIT_TYPE" val="i"/>
  <p:tag name="KSO_WM_UNIT_INDEX" val="4"/>
</p:tagLst>
</file>

<file path=ppt/tags/tag229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添加文档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4*a*1"/>
  <p:tag name="KSO_WM_UNIT_LAYERLEVEL" val="1"/>
  <p:tag name="KSO_WM_TAG_VERSION" val="1.0"/>
  <p:tag name="KSO_WM_BEAUTIFY_FLAG" val="#wm#"/>
  <p:tag name="KSO_WM_UNIT_CONTENT_GROUP_TYPE" val="contentchip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i*2"/>
  <p:tag name="KSO_WM_UNIT_LAYERLEVEL" val="1"/>
  <p:tag name="KSO_WM_TAG_VERSION" val="1.0"/>
  <p:tag name="KSO_WM_BEAUTIFY_FLAG" val="#wm#"/>
  <p:tag name="KSO_WM_UNIT_TYPE" val="i"/>
  <p:tag name="KSO_WM_UNIT_INDEX" val="2"/>
</p:tagLst>
</file>

<file path=ppt/tags/tag2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i*5"/>
  <p:tag name="KSO_WM_UNIT_LAYERLEVEL" val="1"/>
  <p:tag name="KSO_WM_TAG_VERSION" val="1.0"/>
  <p:tag name="KSO_WM_BEAUTIFY_FLAG" val="#wm#"/>
  <p:tag name="KSO_WM_UNIT_CONTENT_GROUP_TYPE" val="contentchip"/>
  <p:tag name="KSO_WM_UNIT_TYPE" val="i"/>
  <p:tag name="KSO_WM_UNIT_INDEX" val="5"/>
</p:tagLst>
</file>

<file path=ppt/tags/tag2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i*6"/>
  <p:tag name="KSO_WM_UNIT_LAYERLEVEL" val="1"/>
  <p:tag name="KSO_WM_TAG_VERSION" val="1.0"/>
  <p:tag name="KSO_WM_BEAUTIFY_FLAG" val="#wm#"/>
  <p:tag name="KSO_WM_UNIT_CONTENT_GROUP_TYPE" val="contentchip"/>
  <p:tag name="KSO_WM_UNIT_TYPE" val="i"/>
  <p:tag name="KSO_WM_UNIT_INDEX" val="6"/>
</p:tagLst>
</file>

<file path=ppt/tags/tag2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i*7"/>
  <p:tag name="KSO_WM_UNIT_LAYERLEVEL" val="1"/>
  <p:tag name="KSO_WM_TAG_VERSION" val="1.0"/>
  <p:tag name="KSO_WM_BEAUTIFY_FLAG" val="#wm#"/>
  <p:tag name="KSO_WM_UNIT_CONTENT_GROUP_TYPE" val="contentchip"/>
  <p:tag name="KSO_WM_UNIT_TYPE" val="i"/>
  <p:tag name="KSO_WM_UNIT_INDEX" val="7"/>
</p:tagLst>
</file>

<file path=ppt/tags/tag233.xml><?xml version="1.0" encoding="utf-8"?>
<p:tagLst xmlns:p="http://schemas.openxmlformats.org/presentationml/2006/main">
  <p:tag name="KSO_WM_UNIT_PRESET_TEXT" val="01"/>
  <p:tag name="KSO_WM_UNIT_NOCLEAR" val="0"/>
  <p:tag name="KSO_WM_UNIT_VALUE" val="6"/>
  <p:tag name="KSO_WM_UNIT_HIGHLIGHT" val="0"/>
  <p:tag name="KSO_WM_UNIT_COMPATIBLE" val="1"/>
  <p:tag name="KSO_WM_UNIT_DIAGRAM_ISNUMVISUAL" val="0"/>
  <p:tag name="KSO_WM_UNIT_DIAGRAM_ISREFERUNIT" val="0"/>
  <p:tag name="KSO_WM_UNIT_TYPE" val="e"/>
  <p:tag name="KSO_WM_UNIT_INDEX" val="1"/>
  <p:tag name="KSO_WM_UNIT_ID" val="_4*e*1"/>
  <p:tag name="KSO_WM_UNIT_LAYERLEVEL" val="1"/>
  <p:tag name="KSO_WM_TAG_VERSION" val="1.0"/>
  <p:tag name="KSO_WM_BEAUTIFY_FLAG" val="#wm#"/>
  <p:tag name="KSO_WM_UNIT_CONTENT_GROUP_TYPE" val="contentchip"/>
</p:tagLst>
</file>

<file path=ppt/tags/tag2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i*1"/>
  <p:tag name="KSO_WM_UNIT_LAYERLEVEL" val="1"/>
  <p:tag name="KSO_WM_TAG_VERSION" val="1.0"/>
  <p:tag name="KSO_WM_BEAUTIFY_FLAG" val="#wm#"/>
  <p:tag name="KSO_WM_UNIT_CONTENT_GROUP_TYPE" val="titlestyle"/>
  <p:tag name="KSO_WM_UNIT_TYPE" val="i"/>
  <p:tag name="KSO_WM_UNIT_INDEX" val="1"/>
</p:tagLst>
</file>

<file path=ppt/tags/tag238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_5*f*1"/>
  <p:tag name="KSO_WM_UNIT_LAYERLEVEL" val="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239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2"/>
  <p:tag name="KSO_WM_UNIT_ID" val="_5*f*2"/>
  <p:tag name="KSO_WM_UNIT_LAYERLEVEL" val="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i*3"/>
  <p:tag name="KSO_WM_UNIT_LAYERLEVEL" val="1"/>
  <p:tag name="KSO_WM_TAG_VERSION" val="1.0"/>
  <p:tag name="KSO_WM_BEAUTIFY_FLAG" val="#wm#"/>
  <p:tag name="KSO_WM_UNIT_TYPE" val="i"/>
  <p:tag name="KSO_WM_UNIT_INDEX" val="3"/>
</p:tagLst>
</file>

<file path=ppt/tags/tag240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5*a*1"/>
  <p:tag name="KSO_WM_UNIT_LAYERLEVEL" val="1"/>
  <p:tag name="KSO_WM_TAG_VERSION" val="1.0"/>
  <p:tag name="KSO_WM_BEAUTIFY_FLAG" val="#wm#"/>
  <p:tag name="KSO_WM_UNIT_CONTENT_GROUP_TYPE" val="titlestyle"/>
  <p:tag name="KSO_WM_UNIT_PRESET_TEXT" val="单击添加文档标题"/>
</p:tagLst>
</file>

<file path=ppt/tags/tag2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i*1"/>
  <p:tag name="KSO_WM_UNIT_LAYERLEVEL" val="1"/>
  <p:tag name="KSO_WM_TAG_VERSION" val="1.0"/>
  <p:tag name="KSO_WM_BEAUTIFY_FLAG" val="#wm#"/>
  <p:tag name="KSO_WM_UNIT_CONTENT_GROUP_TYPE" val="titlestyle"/>
  <p:tag name="KSO_WM_UNIT_TYPE" val="i"/>
  <p:tag name="KSO_WM_UNIT_INDEX" val="1"/>
</p:tagLst>
</file>

<file path=ppt/tags/tag245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h_f"/>
  <p:tag name="KSO_WM_UNIT_INDEX" val="2_1"/>
  <p:tag name="KSO_WM_UNIT_ID" val="_6*h_f*2_1"/>
  <p:tag name="KSO_WM_UNIT_LAYERLEVEL" val="1_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246.xml><?xml version="1.0" encoding="utf-8"?>
<p:tagLst xmlns:p="http://schemas.openxmlformats.org/presentationml/2006/main">
  <p:tag name="KSO_WM_UNIT_ISCONTENTSTITLE" val="0"/>
  <p:tag name="KSO_WM_UNIT_ISNUMDGMTITLE" val="0"/>
  <p:tag name="KSO_WM_UNIT_PRESET_TEXT" val="添加小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h_a"/>
  <p:tag name="KSO_WM_UNIT_INDEX" val="2_1"/>
  <p:tag name="KSO_WM_UNIT_ID" val="_6*h_a*2_1"/>
  <p:tag name="KSO_WM_UNIT_LAYERLEVEL" val="1_1"/>
  <p:tag name="KSO_WM_TAG_VERSION" val="1.0"/>
  <p:tag name="KSO_WM_BEAUTIFY_FLAG" val="#wm#"/>
</p:tagLst>
</file>

<file path=ppt/tags/tag247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h_f"/>
  <p:tag name="KSO_WM_UNIT_INDEX" val="1_1"/>
  <p:tag name="KSO_WM_UNIT_ID" val="_6*h_f*1_1"/>
  <p:tag name="KSO_WM_UNIT_LAYERLEVEL" val="1_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248.xml><?xml version="1.0" encoding="utf-8"?>
<p:tagLst xmlns:p="http://schemas.openxmlformats.org/presentationml/2006/main">
  <p:tag name="KSO_WM_UNIT_ISCONTENTSTITLE" val="0"/>
  <p:tag name="KSO_WM_UNIT_ISNUMDGMTITLE" val="0"/>
  <p:tag name="KSO_WM_UNIT_PRESET_TEXT" val="添加小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h_a"/>
  <p:tag name="KSO_WM_UNIT_INDEX" val="1_1"/>
  <p:tag name="KSO_WM_UNIT_ID" val="_6*h_a*1_1"/>
  <p:tag name="KSO_WM_UNIT_LAYERLEVEL" val="1_1"/>
  <p:tag name="KSO_WM_TAG_VERSION" val="1.0"/>
  <p:tag name="KSO_WM_BEAUTIFY_FLAG" val="#wm#"/>
</p:tagLst>
</file>

<file path=ppt/tags/tag249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6*a*1"/>
  <p:tag name="KSO_WM_UNIT_LAYERLEVEL" val="1"/>
  <p:tag name="KSO_WM_TAG_VERSION" val="1.0"/>
  <p:tag name="KSO_WM_BEAUTIFY_FLAG" val="#wm#"/>
  <p:tag name="KSO_WM_UNIT_CONTENT_GROUP_TYPE" val="titlestyle"/>
  <p:tag name="KSO_WM_UNIT_PRESET_TEXT" val="单击添加文档标题"/>
</p:tagLst>
</file>

<file path=ppt/tags/tag25.xml><?xml version="1.0" encoding="utf-8"?>
<p:tagLst xmlns:p="http://schemas.openxmlformats.org/presentationml/2006/main">
  <p:tag name="KSO_WM_UNIT_ISCONTENTSTITLE" val="1"/>
  <p:tag name="KSO_WM_UNIT_ISNUMDGMTITLE" val="0"/>
  <p:tag name="KSO_WM_UNIT_PRESET_TEXT" val="目录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3*a*1"/>
  <p:tag name="KSO_WM_UNIT_LAYERLEVEL" val="1"/>
  <p:tag name="KSO_WM_TAG_VERSION" val="1.0"/>
  <p:tag name="KSO_WM_BEAUTIFY_FLAG" val="#wm#"/>
</p:tagLst>
</file>

<file path=ppt/tags/tag2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i*1"/>
  <p:tag name="KSO_WM_UNIT_LAYERLEVEL" val="1"/>
  <p:tag name="KSO_WM_TAG_VERSION" val="1.0"/>
  <p:tag name="KSO_WM_BEAUTIFY_FLAG" val="#wm#"/>
  <p:tag name="KSO_WM_UNIT_CONTENT_GROUP_TYPE" val="titlestyle"/>
  <p:tag name="KSO_WM_UNIT_TYPE" val="i"/>
  <p:tag name="KSO_WM_UNIT_INDEX" val="1"/>
</p:tagLst>
</file>

<file path=ppt/tags/tag25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7*a*1"/>
  <p:tag name="KSO_WM_UNIT_LAYERLEVEL" val="1"/>
  <p:tag name="KSO_WM_TAG_VERSION" val="1.0"/>
  <p:tag name="KSO_WM_BEAUTIFY_FLAG" val="#wm#"/>
  <p:tag name="KSO_WM_UNIT_CONTENT_GROUP_TYPE" val="titlestyle"/>
  <p:tag name="KSO_WM_UNIT_PRESET_TEXT" val="单击添加文档标题"/>
</p:tagLst>
</file>

<file path=ppt/tags/tag2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i*4"/>
  <p:tag name="KSO_WM_UNIT_LAYERLEVEL" val="1"/>
  <p:tag name="KSO_WM_TAG_VERSION" val="1.0"/>
  <p:tag name="KSO_WM_BEAUTIFY_FLAG" val="#wm#"/>
  <p:tag name="KSO_WM_UNIT_TYPE" val="i"/>
  <p:tag name="KSO_WM_UNIT_INDEX" val="4"/>
</p:tagLst>
</file>

<file path=ppt/tags/tag2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61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_9*f*1"/>
  <p:tag name="KSO_WM_UNIT_LAYERLEVEL" val="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2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i*1"/>
  <p:tag name="KSO_WM_UNIT_LAYERLEVEL" val="1"/>
  <p:tag name="KSO_WM_TAG_VERSION" val="1.0"/>
  <p:tag name="KSO_WM_BEAUTIFY_FLAG" val="#wm#"/>
  <p:tag name="KSO_WM_UNIT_CONTENT_GROUP_TYPE" val="titlestyle"/>
  <p:tag name="KSO_WM_UNIT_TYPE" val="i"/>
  <p:tag name="KSO_WM_UNIT_INDEX" val="1"/>
</p:tagLst>
</file>

<file path=ppt/tags/tag266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此处添加副标题"/>
  <p:tag name="KSO_WM_UNIT_NOCLEAR" val="0"/>
  <p:tag name="KSO_WM_UNIT_VALUE" val="17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_10*b*1"/>
  <p:tag name="KSO_WM_UNIT_LAYERLEVEL" val="1"/>
  <p:tag name="KSO_WM_TAG_VERSION" val="1.0"/>
  <p:tag name="KSO_WM_BEAUTIFY_FLAG" val="#wm#"/>
  <p:tag name="KSO_WM_UNIT_CONTENT_GROUP_TYPE" val="titlestyle"/>
</p:tagLst>
</file>

<file path=ppt/tags/tag267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10*a*1"/>
  <p:tag name="KSO_WM_UNIT_LAYERLEVEL" val="1"/>
  <p:tag name="KSO_WM_TAG_VERSION" val="1.0"/>
  <p:tag name="KSO_WM_BEAUTIFY_FLAG" val="#wm#"/>
  <p:tag name="KSO_WM_UNIT_CONTENT_GROUP_TYPE" val="titlestyle"/>
  <p:tag name="KSO_WM_UNIT_PRESET_TEXT" val="单击添加文档标题"/>
</p:tagLst>
</file>

<file path=ppt/tags/tag2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2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i*5"/>
  <p:tag name="KSO_WM_UNIT_LAYERLEVEL" val="1"/>
  <p:tag name="KSO_WM_TAG_VERSION" val="1.0"/>
  <p:tag name="KSO_WM_BEAUTIFY_FLAG" val="#wm#"/>
  <p:tag name="KSO_WM_UNIT_TYPE" val="i"/>
  <p:tag name="KSO_WM_UNIT_INDEX" val="5"/>
</p:tagLst>
</file>

<file path=ppt/tags/tag2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2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i*1"/>
  <p:tag name="KSO_WM_UNIT_LAYERLEVEL" val="1"/>
  <p:tag name="KSO_WM_TAG_VERSION" val="1.0"/>
  <p:tag name="KSO_WM_BEAUTIFY_FLAG" val="#wm#"/>
  <p:tag name="KSO_WM_UNIT_TYPE" val="i"/>
  <p:tag name="KSO_WM_UNIT_INDEX" val="1"/>
</p:tagLst>
</file>

<file path=ppt/tags/tag2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i*2"/>
  <p:tag name="KSO_WM_UNIT_LAYERLEVEL" val="1"/>
  <p:tag name="KSO_WM_TAG_VERSION" val="1.0"/>
  <p:tag name="KSO_WM_BEAUTIFY_FLAG" val="#wm#"/>
  <p:tag name="KSO_WM_UNIT_TYPE" val="i"/>
  <p:tag name="KSO_WM_UNIT_INDEX" val="2"/>
</p:tagLst>
</file>

<file path=ppt/tags/tag2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i*3"/>
  <p:tag name="KSO_WM_UNIT_LAYERLEVEL" val="1"/>
  <p:tag name="KSO_WM_TAG_VERSION" val="1.0"/>
  <p:tag name="KSO_WM_BEAUTIFY_FLAG" val="#wm#"/>
  <p:tag name="KSO_WM_UNIT_TYPE" val="i"/>
  <p:tag name="KSO_WM_UNIT_INDEX" val="3"/>
</p:tagLst>
</file>

<file path=ppt/tags/tag2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i*4"/>
  <p:tag name="KSO_WM_UNIT_LAYERLEVEL" val="1"/>
  <p:tag name="KSO_WM_TAG_VERSION" val="1.0"/>
  <p:tag name="KSO_WM_BEAUTIFY_FLAG" val="#wm#"/>
  <p:tag name="KSO_WM_UNIT_TYPE" val="i"/>
  <p:tag name="KSO_WM_UNIT_INDEX" val="4"/>
</p:tagLst>
</file>

<file path=ppt/tags/tag2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i*5"/>
  <p:tag name="KSO_WM_UNIT_LAYERLEVEL" val="1"/>
  <p:tag name="KSO_WM_TAG_VERSION" val="1.0"/>
  <p:tag name="KSO_WM_BEAUTIFY_FLAG" val="#wm#"/>
  <p:tag name="KSO_WM_UNIT_TYPE" val="i"/>
  <p:tag name="KSO_WM_UNIT_INDEX" val="5"/>
</p:tagLst>
</file>

<file path=ppt/tags/tag2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i*6"/>
  <p:tag name="KSO_WM_UNIT_LAYERLEVEL" val="1"/>
  <p:tag name="KSO_WM_TAG_VERSION" val="1.0"/>
  <p:tag name="KSO_WM_BEAUTIFY_FLAG" val="#wm#"/>
  <p:tag name="KSO_WM_UNIT_TYPE" val="i"/>
  <p:tag name="KSO_WM_UNIT_INDEX" val="6"/>
</p:tagLst>
</file>

<file path=ppt/tags/tag2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i*7"/>
  <p:tag name="KSO_WM_UNIT_LAYERLEVEL" val="1"/>
  <p:tag name="KSO_WM_TAG_VERSION" val="1.0"/>
  <p:tag name="KSO_WM_BEAUTIFY_FLAG" val="#wm#"/>
  <p:tag name="KSO_WM_UNIT_TYPE" val="i"/>
  <p:tag name="KSO_WM_UNIT_INDEX" val="7"/>
</p:tagLst>
</file>

<file path=ppt/tags/tag2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i*8"/>
  <p:tag name="KSO_WM_UNIT_LAYERLEVEL" val="1"/>
  <p:tag name="KSO_WM_TAG_VERSION" val="1.0"/>
  <p:tag name="KSO_WM_BEAUTIFY_FLAG" val="#wm#"/>
  <p:tag name="KSO_WM_UNIT_TYPE" val="i"/>
  <p:tag name="KSO_WM_UNIT_INDEX" val="8"/>
</p:tagLst>
</file>

<file path=ppt/tags/tag2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i*9"/>
  <p:tag name="KSO_WM_UNIT_LAYERLEVEL" val="1"/>
  <p:tag name="KSO_WM_TAG_VERSION" val="1.0"/>
  <p:tag name="KSO_WM_BEAUTIFY_FLAG" val="#wm#"/>
  <p:tag name="KSO_WM_UNIT_TYPE" val="i"/>
  <p:tag name="KSO_WM_UNIT_INDEX" val="9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80.xml><?xml version="1.0" encoding="utf-8"?>
<p:tagLst xmlns:p="http://schemas.openxmlformats.org/presentationml/2006/main">
  <p:tag name="KSO_WM_UNIT_SUBTYPE" val="b"/>
  <p:tag name="KSO_WM_UNIT_PRESET_TEXT" val="汇报人：稻壳儿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_11*f*1"/>
  <p:tag name="KSO_WM_UNIT_LAYERLEVEL" val="1"/>
  <p:tag name="KSO_WM_TAG_VERSION" val="1.0"/>
  <p:tag name="KSO_WM_BEAUTIFY_FLAG" val="#wm#"/>
  <p:tag name="KSO_WM_UNIT_CONTENT_GROUP_TYPE" val="contentchip"/>
</p:tagLst>
</file>

<file path=ppt/tags/tag281.xml><?xml version="1.0" encoding="utf-8"?>
<p:tagLst xmlns:p="http://schemas.openxmlformats.org/presentationml/2006/main">
  <p:tag name="KSO_WM_UNIT_ISCONTENTSTITLE" val="0"/>
  <p:tag name="KSO_WM_UNIT_ISNUMDGMTITLE" val="0"/>
  <p:tag name="KSO_WM_UNIT_PRESET_TEXT" val="THANKS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11*a*1"/>
  <p:tag name="KSO_WM_UNIT_LAYERLEVEL" val="1"/>
  <p:tag name="KSO_WM_TAG_VERSION" val="1.0"/>
  <p:tag name="KSO_WM_BEAUTIFY_FLAG" val="#wm#"/>
  <p:tag name="KSO_WM_UNIT_CONTENT_GROUP_TYPE" val="contentchip"/>
</p:tagLst>
</file>

<file path=ppt/tags/tag2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i*1"/>
  <p:tag name="KSO_WM_UNIT_LAYERLEVEL" val="1"/>
  <p:tag name="KSO_WM_TAG_VERSION" val="1.0"/>
  <p:tag name="KSO_WM_BEAUTIFY_FLAG" val="#wm#"/>
  <p:tag name="KSO_WM_UNIT_CONTENT_GROUP_TYPE" val="titlestyle"/>
  <p:tag name="KSO_WM_UNIT_TYPE" val="i"/>
  <p:tag name="KSO_WM_UNIT_INDEX" val="1"/>
</p:tagLst>
</file>

<file path=ppt/tags/tag2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30280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30280"/>
</p:tagLst>
</file>

<file path=ppt/tags/tag291.xml><?xml version="1.0" encoding="utf-8"?>
<p:tagLst xmlns:p="http://schemas.openxmlformats.org/presentationml/2006/main">
  <p:tag name="KSO_WM_TEMPLATE_SUBCATEGORY" val="29"/>
  <p:tag name="KSO_WM_TEMPLATE_MASTER_TYPE" val="0"/>
  <p:tag name="KSO_WM_TEMPLATE_COLOR_TYPE" val="0"/>
  <p:tag name="KSO_WM_TAG_VERSION" val="1.0"/>
  <p:tag name="KSO_WM_BEAUTIFY_FLAG" val="#wm#"/>
  <p:tag name="KSO_WM_TEMPLATE_CATEGORY" val="custom"/>
  <p:tag name="KSO_WM_TEMPLATE_INDEX" val="20230280"/>
  <p:tag name="KSO_WM_SPECIAL_SOURCE" val="bdnull"/>
  <p:tag name="KSO_WM_TEMPLATE_THUMBS_INDEX" val="1、9"/>
</p:tagLst>
</file>

<file path=ppt/tags/tag2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*i*1"/>
  <p:tag name="KSO_WM_UNIT_LAYERLEVEL" val="1"/>
  <p:tag name="KSO_WM_TAG_VERSION" val="1.0"/>
  <p:tag name="KSO_WM_BEAUTIFY_FLAG" val="#wm#"/>
</p:tagLst>
</file>

<file path=ppt/tags/tag2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*i*2"/>
  <p:tag name="KSO_WM_UNIT_LAYERLEVEL" val="1"/>
  <p:tag name="KSO_WM_TAG_VERSION" val="1.0"/>
  <p:tag name="KSO_WM_BEAUTIFY_FLAG" val="#wm#"/>
</p:tagLst>
</file>

<file path=ppt/tags/tag2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*i*3"/>
  <p:tag name="KSO_WM_UNIT_LAYERLEVEL" val="1"/>
  <p:tag name="KSO_WM_TAG_VERSION" val="1.0"/>
  <p:tag name="KSO_WM_BEAUTIFY_FLAG" val="#wm#"/>
</p:tagLst>
</file>

<file path=ppt/tags/tag2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1*i*4"/>
  <p:tag name="KSO_WM_UNIT_LAYERLEVEL" val="1"/>
  <p:tag name="KSO_WM_TAG_VERSION" val="1.0"/>
  <p:tag name="KSO_WM_BEAUTIFY_FLAG" val="#wm#"/>
</p:tagLst>
</file>

<file path=ppt/tags/tag2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5"/>
  <p:tag name="KSO_WM_UNIT_ID" val="_1*i*5"/>
  <p:tag name="KSO_WM_UNIT_LAYERLEVEL" val="1"/>
  <p:tag name="KSO_WM_TAG_VERSION" val="1.0"/>
  <p:tag name="KSO_WM_BEAUTIFY_FLAG" val="#wm#"/>
</p:tagLst>
</file>

<file path=ppt/tags/tag2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6"/>
  <p:tag name="KSO_WM_UNIT_ID" val="_1*i*6"/>
  <p:tag name="KSO_WM_UNIT_LAYERLEVEL" val="1"/>
  <p:tag name="KSO_WM_TAG_VERSION" val="1.0"/>
  <p:tag name="KSO_WM_BEAUTIFY_FLAG" val="#wm#"/>
</p:tagLst>
</file>

<file path=ppt/tags/tag2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7"/>
  <p:tag name="KSO_WM_UNIT_ID" val="_1*i*7"/>
  <p:tag name="KSO_WM_UNIT_LAYERLEVEL" val="1"/>
  <p:tag name="KSO_WM_TAG_VERSION" val="1.0"/>
  <p:tag name="KSO_WM_BEAUTIFY_FLAG" val="#wm#"/>
</p:tagLst>
</file>

<file path=ppt/tags/tag2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8"/>
  <p:tag name="KSO_WM_UNIT_ID" val="_1*i*8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*i*3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9"/>
  <p:tag name="KSO_WM_UNIT_ID" val="_1*i*9"/>
  <p:tag name="KSO_WM_UNIT_LAYERLEVEL" val="1"/>
  <p:tag name="KSO_WM_TAG_VERSION" val="1.0"/>
  <p:tag name="KSO_WM_BEAUTIFY_FLAG" val="#wm#"/>
</p:tagLst>
</file>

<file path=ppt/tags/tag301.xml><?xml version="1.0" encoding="utf-8"?>
<p:tagLst xmlns:p="http://schemas.openxmlformats.org/presentationml/2006/main">
  <p:tag name="KSO_WM_UNIT_SUBTYPE" val="b"/>
  <p:tag name="KSO_WM_UNIT_PRESET_TEXT" val="汇报人：稻壳儿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_1*f*1"/>
  <p:tag name="KSO_WM_UNIT_LAYERLEVEL" val="1"/>
  <p:tag name="KSO_WM_TAG_VERSION" val="1.0"/>
  <p:tag name="KSO_WM_BEAUTIFY_FLAG" val="#wm#"/>
  <p:tag name="KSO_WM_UNIT_CONTENT_GROUP_TYPE" val="contentchip"/>
</p:tagLst>
</file>

<file path=ppt/tags/tag302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此处添加副标题"/>
  <p:tag name="KSO_WM_UNIT_NOCLEAR" val="0"/>
  <p:tag name="KSO_WM_UNIT_VALUE" val="17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_1*b*1"/>
  <p:tag name="KSO_WM_UNIT_LAYERLEVEL" val="1"/>
  <p:tag name="KSO_WM_TAG_VERSION" val="1.0"/>
  <p:tag name="KSO_WM_BEAUTIFY_FLAG" val="#wm#"/>
  <p:tag name="KSO_WM_UNIT_CONTENT_GROUP_TYPE" val="contentchip"/>
</p:tagLst>
</file>

<file path=ppt/tags/tag303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此处&#10;添加文档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1*a*1"/>
  <p:tag name="KSO_WM_UNIT_LAYERLEVEL" val="1"/>
  <p:tag name="KSO_WM_TAG_VERSION" val="1.0"/>
  <p:tag name="KSO_WM_BEAUTIFY_FLAG" val="#wm#"/>
  <p:tag name="KSO_WM_UNIT_CONTENT_GROUP_TYPE" val="contentchip"/>
</p:tagLst>
</file>

<file path=ppt/tags/tag3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7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_2*f*1"/>
  <p:tag name="KSO_WM_UNIT_LAYERLEVEL" val="1"/>
  <p:tag name="KSO_WM_TAG_VERSION" val="1.0"/>
  <p:tag name="KSO_WM_BEAUTIFY_FLAG" val="#wm#"/>
  <p:tag name="KSO_WM_UNIT_PRESET_TEXT" val="单击此处添加文本具体内容，简明扼要的阐述您的观点。根据需要可酌情增减文字，以便观者准确的理解您传达的思想。&#10;单击此处添加文本具体内容，简明扼要的阐述您的观点。根据需要可酌情增减文字，以便观者准确的理解您传达的思想。单击此处添加文本具体内容，简明扼要的阐述您的观点。根据需要可酌情增减文字，以便观者准确的理解您传达的思想。单击此处添加文本具体内容，简明扼要的阐述您的观点。根据需要可酌情增减文字，以便观者准确的理解您传达的思想。单击此处添加文本具体内容，简明扼要的阐述您的观点。根据需要可酌情增减文字，以便观者准确的理解您传达的思想。单击此处添加文本具体内容，简明扼要的阐述您的观点。根据需要可酌情增减文字，以便观者准确的理解您传达的思想。单击此处添加文本具体内容，简明扼要的阐述您的观点。根据需要可酌情增减文字，以便观者准确的理解您传达的思想。单击此处添加文本具体内容，简明扼要的阐述您的观点。根据需要可酌情增减文字，以便观者准确的理解您传达的思想。单击此处添加文本具体内容，简明扼要的阐述您的观点。"/>
</p:tagLst>
</file>

<file path=ppt/tags/tag308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2*a*1"/>
  <p:tag name="KSO_WM_UNIT_LAYERLEVEL" val="1"/>
  <p:tag name="KSO_WM_TAG_VERSION" val="1.0"/>
  <p:tag name="KSO_WM_BEAUTIFY_FLAG" val="#wm#"/>
  <p:tag name="KSO_WM_UNIT_CONTENT_GROUP_TYPE" val="titlestyle"/>
  <p:tag name="KSO_WM_UNIT_PRESET_TEXT" val="单击添加文档标题"/>
</p:tagLst>
</file>

<file path=ppt/tags/tag3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i*1"/>
  <p:tag name="KSO_WM_UNIT_LAYERLEVEL" val="1"/>
  <p:tag name="KSO_WM_TAG_VERSION" val="1.0"/>
  <p:tag name="KSO_WM_BEAUTIFY_FLAG" val="#wm#"/>
  <p:tag name="KSO_WM_UNIT_CONTENT_GROUP_TYPE" val="titlestyle"/>
  <p:tag name="KSO_WM_UNIT_TYPE" val="i"/>
  <p:tag name="KSO_WM_UNIT_INDEX" val="1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i*1"/>
  <p:tag name="KSO_WM_UNIT_LAYERLEVEL" val="1"/>
  <p:tag name="KSO_WM_TAG_VERSION" val="1.0"/>
  <p:tag name="KSO_WM_BEAUTIFY_FLAG" val="#wm#"/>
  <p:tag name="KSO_WM_UNIT_TYPE" val="i"/>
  <p:tag name="KSO_WM_UNIT_INDEX" val="1"/>
</p:tagLst>
</file>

<file path=ppt/tags/tag3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i*1"/>
  <p:tag name="KSO_WM_UNIT_LAYERLEVEL" val="1"/>
  <p:tag name="KSO_WM_TAG_VERSION" val="1.0"/>
  <p:tag name="KSO_WM_BEAUTIFY_FLAG" val="#wm#"/>
  <p:tag name="KSO_WM_UNIT_TYPE" val="i"/>
  <p:tag name="KSO_WM_UNIT_INDEX" val="1"/>
</p:tagLst>
</file>

<file path=ppt/tags/tag3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i*2"/>
  <p:tag name="KSO_WM_UNIT_LAYERLEVEL" val="1"/>
  <p:tag name="KSO_WM_TAG_VERSION" val="1.0"/>
  <p:tag name="KSO_WM_BEAUTIFY_FLAG" val="#wm#"/>
  <p:tag name="KSO_WM_UNIT_TYPE" val="i"/>
  <p:tag name="KSO_WM_UNIT_INDEX" val="2"/>
</p:tagLst>
</file>

<file path=ppt/tags/tag3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i*3"/>
  <p:tag name="KSO_WM_UNIT_LAYERLEVEL" val="1"/>
  <p:tag name="KSO_WM_TAG_VERSION" val="1.0"/>
  <p:tag name="KSO_WM_BEAUTIFY_FLAG" val="#wm#"/>
  <p:tag name="KSO_WM_UNIT_TYPE" val="i"/>
  <p:tag name="KSO_WM_UNIT_INDEX" val="3"/>
</p:tagLst>
</file>

<file path=ppt/tags/tag316.xml><?xml version="1.0" encoding="utf-8"?>
<p:tagLst xmlns:p="http://schemas.openxmlformats.org/presentationml/2006/main">
  <p:tag name="KSO_WM_UNIT_ISCONTENTSTITLE" val="1"/>
  <p:tag name="KSO_WM_UNIT_ISNUMDGMTITLE" val="0"/>
  <p:tag name="KSO_WM_UNIT_PRESET_TEXT" val="目录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3*a*1"/>
  <p:tag name="KSO_WM_UNIT_LAYERLEVEL" val="1"/>
  <p:tag name="KSO_WM_TAG_VERSION" val="1.0"/>
  <p:tag name="KSO_WM_BEAUTIFY_FLAG" val="#wm#"/>
</p:tagLst>
</file>

<file path=ppt/tags/tag3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i*4"/>
  <p:tag name="KSO_WM_UNIT_LAYERLEVEL" val="1"/>
  <p:tag name="KSO_WM_TAG_VERSION" val="1.0"/>
  <p:tag name="KSO_WM_BEAUTIFY_FLAG" val="#wm#"/>
  <p:tag name="KSO_WM_UNIT_TYPE" val="i"/>
  <p:tag name="KSO_WM_UNIT_INDEX" val="4"/>
</p:tagLst>
</file>

<file path=ppt/tags/tag3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i*5"/>
  <p:tag name="KSO_WM_UNIT_LAYERLEVEL" val="1"/>
  <p:tag name="KSO_WM_TAG_VERSION" val="1.0"/>
  <p:tag name="KSO_WM_BEAUTIFY_FLAG" val="#wm#"/>
  <p:tag name="KSO_WM_UNIT_TYPE" val="i"/>
  <p:tag name="KSO_WM_UNIT_INDEX" val="5"/>
</p:tagLst>
</file>

<file path=ppt/tags/tag3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i*2"/>
  <p:tag name="KSO_WM_UNIT_LAYERLEVEL" val="1"/>
  <p:tag name="KSO_WM_TAG_VERSION" val="1.0"/>
  <p:tag name="KSO_WM_BEAUTIFY_FLAG" val="#wm#"/>
  <p:tag name="KSO_WM_UNIT_TYPE" val="i"/>
  <p:tag name="KSO_WM_UNIT_INDEX" val="2"/>
</p:tagLst>
</file>

<file path=ppt/tags/tag3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i*1"/>
  <p:tag name="KSO_WM_UNIT_LAYERLEVEL" val="1"/>
  <p:tag name="KSO_WM_TAG_VERSION" val="1.0"/>
  <p:tag name="KSO_WM_BEAUTIFY_FLAG" val="#wm#"/>
  <p:tag name="KSO_WM_UNIT_TYPE" val="i"/>
  <p:tag name="KSO_WM_UNIT_INDEX" val="1"/>
</p:tagLst>
</file>

<file path=ppt/tags/tag3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i*2"/>
  <p:tag name="KSO_WM_UNIT_LAYERLEVEL" val="1"/>
  <p:tag name="KSO_WM_TAG_VERSION" val="1.0"/>
  <p:tag name="KSO_WM_BEAUTIFY_FLAG" val="#wm#"/>
  <p:tag name="KSO_WM_UNIT_TYPE" val="i"/>
  <p:tag name="KSO_WM_UNIT_INDEX" val="2"/>
</p:tagLst>
</file>

<file path=ppt/tags/tag3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i*3"/>
  <p:tag name="KSO_WM_UNIT_LAYERLEVEL" val="1"/>
  <p:tag name="KSO_WM_TAG_VERSION" val="1.0"/>
  <p:tag name="KSO_WM_BEAUTIFY_FLAG" val="#wm#"/>
  <p:tag name="KSO_WM_UNIT_TYPE" val="i"/>
  <p:tag name="KSO_WM_UNIT_INDEX" val="3"/>
</p:tagLst>
</file>

<file path=ppt/tags/tag3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i*4"/>
  <p:tag name="KSO_WM_UNIT_LAYERLEVEL" val="1"/>
  <p:tag name="KSO_WM_TAG_VERSION" val="1.0"/>
  <p:tag name="KSO_WM_BEAUTIFY_FLAG" val="#wm#"/>
  <p:tag name="KSO_WM_UNIT_TYPE" val="i"/>
  <p:tag name="KSO_WM_UNIT_INDEX" val="4"/>
</p:tagLst>
</file>

<file path=ppt/tags/tag326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添加文档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4*a*1"/>
  <p:tag name="KSO_WM_UNIT_LAYERLEVEL" val="1"/>
  <p:tag name="KSO_WM_TAG_VERSION" val="1.0"/>
  <p:tag name="KSO_WM_BEAUTIFY_FLAG" val="#wm#"/>
  <p:tag name="KSO_WM_UNIT_CONTENT_GROUP_TYPE" val="contentchip"/>
</p:tagLst>
</file>

<file path=ppt/tags/tag3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i*5"/>
  <p:tag name="KSO_WM_UNIT_LAYERLEVEL" val="1"/>
  <p:tag name="KSO_WM_TAG_VERSION" val="1.0"/>
  <p:tag name="KSO_WM_BEAUTIFY_FLAG" val="#wm#"/>
  <p:tag name="KSO_WM_UNIT_CONTENT_GROUP_TYPE" val="contentchip"/>
  <p:tag name="KSO_WM_UNIT_TYPE" val="i"/>
  <p:tag name="KSO_WM_UNIT_INDEX" val="5"/>
</p:tagLst>
</file>

<file path=ppt/tags/tag3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i*6"/>
  <p:tag name="KSO_WM_UNIT_LAYERLEVEL" val="1"/>
  <p:tag name="KSO_WM_TAG_VERSION" val="1.0"/>
  <p:tag name="KSO_WM_BEAUTIFY_FLAG" val="#wm#"/>
  <p:tag name="KSO_WM_UNIT_CONTENT_GROUP_TYPE" val="contentchip"/>
  <p:tag name="KSO_WM_UNIT_TYPE" val="i"/>
  <p:tag name="KSO_WM_UNIT_INDEX" val="6"/>
</p:tagLst>
</file>

<file path=ppt/tags/tag3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i*7"/>
  <p:tag name="KSO_WM_UNIT_LAYERLEVEL" val="1"/>
  <p:tag name="KSO_WM_TAG_VERSION" val="1.0"/>
  <p:tag name="KSO_WM_BEAUTIFY_FLAG" val="#wm#"/>
  <p:tag name="KSO_WM_UNIT_CONTENT_GROUP_TYPE" val="contentchip"/>
  <p:tag name="KSO_WM_UNIT_TYPE" val="i"/>
  <p:tag name="KSO_WM_UNIT_INDEX" val="7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i*3"/>
  <p:tag name="KSO_WM_UNIT_LAYERLEVEL" val="1"/>
  <p:tag name="KSO_WM_TAG_VERSION" val="1.0"/>
  <p:tag name="KSO_WM_BEAUTIFY_FLAG" val="#wm#"/>
  <p:tag name="KSO_WM_UNIT_TYPE" val="i"/>
  <p:tag name="KSO_WM_UNIT_INDEX" val="3"/>
</p:tagLst>
</file>

<file path=ppt/tags/tag330.xml><?xml version="1.0" encoding="utf-8"?>
<p:tagLst xmlns:p="http://schemas.openxmlformats.org/presentationml/2006/main">
  <p:tag name="KSO_WM_UNIT_PRESET_TEXT" val="01"/>
  <p:tag name="KSO_WM_UNIT_NOCLEAR" val="0"/>
  <p:tag name="KSO_WM_UNIT_VALUE" val="6"/>
  <p:tag name="KSO_WM_UNIT_HIGHLIGHT" val="0"/>
  <p:tag name="KSO_WM_UNIT_COMPATIBLE" val="1"/>
  <p:tag name="KSO_WM_UNIT_DIAGRAM_ISNUMVISUAL" val="0"/>
  <p:tag name="KSO_WM_UNIT_DIAGRAM_ISREFERUNIT" val="0"/>
  <p:tag name="KSO_WM_UNIT_TYPE" val="e"/>
  <p:tag name="KSO_WM_UNIT_INDEX" val="1"/>
  <p:tag name="KSO_WM_UNIT_ID" val="_4*e*1"/>
  <p:tag name="KSO_WM_UNIT_LAYERLEVEL" val="1"/>
  <p:tag name="KSO_WM_TAG_VERSION" val="1.0"/>
  <p:tag name="KSO_WM_BEAUTIFY_FLAG" val="#wm#"/>
  <p:tag name="KSO_WM_UNIT_CONTENT_GROUP_TYPE" val="contentchip"/>
</p:tagLst>
</file>

<file path=ppt/tags/tag3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i*1"/>
  <p:tag name="KSO_WM_UNIT_LAYERLEVEL" val="1"/>
  <p:tag name="KSO_WM_TAG_VERSION" val="1.0"/>
  <p:tag name="KSO_WM_BEAUTIFY_FLAG" val="#wm#"/>
  <p:tag name="KSO_WM_UNIT_CONTENT_GROUP_TYPE" val="titlestyle"/>
  <p:tag name="KSO_WM_UNIT_TYPE" val="i"/>
  <p:tag name="KSO_WM_UNIT_INDEX" val="1"/>
</p:tagLst>
</file>

<file path=ppt/tags/tag335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_5*f*1"/>
  <p:tag name="KSO_WM_UNIT_LAYERLEVEL" val="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336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2"/>
  <p:tag name="KSO_WM_UNIT_ID" val="_5*f*2"/>
  <p:tag name="KSO_WM_UNIT_LAYERLEVEL" val="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337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5*a*1"/>
  <p:tag name="KSO_WM_UNIT_LAYERLEVEL" val="1"/>
  <p:tag name="KSO_WM_TAG_VERSION" val="1.0"/>
  <p:tag name="KSO_WM_BEAUTIFY_FLAG" val="#wm#"/>
  <p:tag name="KSO_WM_UNIT_CONTENT_GROUP_TYPE" val="titlestyle"/>
  <p:tag name="KSO_WM_UNIT_PRESET_TEXT" val="单击添加文档标题"/>
</p:tagLst>
</file>

<file path=ppt/tags/tag3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i*4"/>
  <p:tag name="KSO_WM_UNIT_LAYERLEVEL" val="1"/>
  <p:tag name="KSO_WM_TAG_VERSION" val="1.0"/>
  <p:tag name="KSO_WM_BEAUTIFY_FLAG" val="#wm#"/>
  <p:tag name="KSO_WM_UNIT_TYPE" val="i"/>
  <p:tag name="KSO_WM_UNIT_INDEX" val="4"/>
</p:tagLst>
</file>

<file path=ppt/tags/tag3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i*1"/>
  <p:tag name="KSO_WM_UNIT_LAYERLEVEL" val="1"/>
  <p:tag name="KSO_WM_TAG_VERSION" val="1.0"/>
  <p:tag name="KSO_WM_BEAUTIFY_FLAG" val="#wm#"/>
  <p:tag name="KSO_WM_UNIT_CONTENT_GROUP_TYPE" val="titlestyle"/>
  <p:tag name="KSO_WM_UNIT_TYPE" val="i"/>
  <p:tag name="KSO_WM_UNIT_INDEX" val="1"/>
</p:tagLst>
</file>

<file path=ppt/tags/tag342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h_f"/>
  <p:tag name="KSO_WM_UNIT_INDEX" val="2_1"/>
  <p:tag name="KSO_WM_UNIT_ID" val="_6*h_f*2_1"/>
  <p:tag name="KSO_WM_UNIT_LAYERLEVEL" val="1_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343.xml><?xml version="1.0" encoding="utf-8"?>
<p:tagLst xmlns:p="http://schemas.openxmlformats.org/presentationml/2006/main">
  <p:tag name="KSO_WM_UNIT_ISCONTENTSTITLE" val="0"/>
  <p:tag name="KSO_WM_UNIT_ISNUMDGMTITLE" val="0"/>
  <p:tag name="KSO_WM_UNIT_PRESET_TEXT" val="添加小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h_a"/>
  <p:tag name="KSO_WM_UNIT_INDEX" val="2_1"/>
  <p:tag name="KSO_WM_UNIT_ID" val="_6*h_a*2_1"/>
  <p:tag name="KSO_WM_UNIT_LAYERLEVEL" val="1_1"/>
  <p:tag name="KSO_WM_TAG_VERSION" val="1.0"/>
  <p:tag name="KSO_WM_BEAUTIFY_FLAG" val="#wm#"/>
</p:tagLst>
</file>

<file path=ppt/tags/tag344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h_f"/>
  <p:tag name="KSO_WM_UNIT_INDEX" val="1_1"/>
  <p:tag name="KSO_WM_UNIT_ID" val="_6*h_f*1_1"/>
  <p:tag name="KSO_WM_UNIT_LAYERLEVEL" val="1_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345.xml><?xml version="1.0" encoding="utf-8"?>
<p:tagLst xmlns:p="http://schemas.openxmlformats.org/presentationml/2006/main">
  <p:tag name="KSO_WM_UNIT_ISCONTENTSTITLE" val="0"/>
  <p:tag name="KSO_WM_UNIT_ISNUMDGMTITLE" val="0"/>
  <p:tag name="KSO_WM_UNIT_PRESET_TEXT" val="添加小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h_a"/>
  <p:tag name="KSO_WM_UNIT_INDEX" val="1_1"/>
  <p:tag name="KSO_WM_UNIT_ID" val="_6*h_a*1_1"/>
  <p:tag name="KSO_WM_UNIT_LAYERLEVEL" val="1_1"/>
  <p:tag name="KSO_WM_TAG_VERSION" val="1.0"/>
  <p:tag name="KSO_WM_BEAUTIFY_FLAG" val="#wm#"/>
</p:tagLst>
</file>

<file path=ppt/tags/tag346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6*a*1"/>
  <p:tag name="KSO_WM_UNIT_LAYERLEVEL" val="1"/>
  <p:tag name="KSO_WM_TAG_VERSION" val="1.0"/>
  <p:tag name="KSO_WM_BEAUTIFY_FLAG" val="#wm#"/>
  <p:tag name="KSO_WM_UNIT_CONTENT_GROUP_TYPE" val="titlestyle"/>
  <p:tag name="KSO_WM_UNIT_PRESET_TEXT" val="单击添加文档标题"/>
</p:tagLst>
</file>

<file path=ppt/tags/tag3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添加文档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4*a*1"/>
  <p:tag name="KSO_WM_UNIT_LAYERLEVEL" val="1"/>
  <p:tag name="KSO_WM_TAG_VERSION" val="1.0"/>
  <p:tag name="KSO_WM_BEAUTIFY_FLAG" val="#wm#"/>
  <p:tag name="KSO_WM_UNIT_CONTENT_GROUP_TYPE" val="contentchip"/>
</p:tagLst>
</file>

<file path=ppt/tags/tag3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i*1"/>
  <p:tag name="KSO_WM_UNIT_LAYERLEVEL" val="1"/>
  <p:tag name="KSO_WM_TAG_VERSION" val="1.0"/>
  <p:tag name="KSO_WM_BEAUTIFY_FLAG" val="#wm#"/>
  <p:tag name="KSO_WM_UNIT_CONTENT_GROUP_TYPE" val="titlestyle"/>
  <p:tag name="KSO_WM_UNIT_TYPE" val="i"/>
  <p:tag name="KSO_WM_UNIT_INDEX" val="1"/>
</p:tagLst>
</file>

<file path=ppt/tags/tag351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7*a*1"/>
  <p:tag name="KSO_WM_UNIT_LAYERLEVEL" val="1"/>
  <p:tag name="KSO_WM_TAG_VERSION" val="1.0"/>
  <p:tag name="KSO_WM_BEAUTIFY_FLAG" val="#wm#"/>
  <p:tag name="KSO_WM_UNIT_CONTENT_GROUP_TYPE" val="titlestyle"/>
  <p:tag name="KSO_WM_UNIT_PRESET_TEXT" val="单击添加文档标题"/>
</p:tagLst>
</file>

<file path=ppt/tags/tag3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58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_9*f*1"/>
  <p:tag name="KSO_WM_UNIT_LAYERLEVEL" val="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3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i*5"/>
  <p:tag name="KSO_WM_UNIT_LAYERLEVEL" val="1"/>
  <p:tag name="KSO_WM_TAG_VERSION" val="1.0"/>
  <p:tag name="KSO_WM_BEAUTIFY_FLAG" val="#wm#"/>
  <p:tag name="KSO_WM_UNIT_CONTENT_GROUP_TYPE" val="contentchip"/>
  <p:tag name="KSO_WM_UNIT_TYPE" val="i"/>
  <p:tag name="KSO_WM_UNIT_INDEX" val="5"/>
</p:tagLst>
</file>

<file path=ppt/tags/tag3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i*1"/>
  <p:tag name="KSO_WM_UNIT_LAYERLEVEL" val="1"/>
  <p:tag name="KSO_WM_TAG_VERSION" val="1.0"/>
  <p:tag name="KSO_WM_BEAUTIFY_FLAG" val="#wm#"/>
  <p:tag name="KSO_WM_UNIT_CONTENT_GROUP_TYPE" val="titlestyle"/>
  <p:tag name="KSO_WM_UNIT_TYPE" val="i"/>
  <p:tag name="KSO_WM_UNIT_INDEX" val="1"/>
</p:tagLst>
</file>

<file path=ppt/tags/tag363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此处添加副标题"/>
  <p:tag name="KSO_WM_UNIT_NOCLEAR" val="0"/>
  <p:tag name="KSO_WM_UNIT_VALUE" val="17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_10*b*1"/>
  <p:tag name="KSO_WM_UNIT_LAYERLEVEL" val="1"/>
  <p:tag name="KSO_WM_TAG_VERSION" val="1.0"/>
  <p:tag name="KSO_WM_BEAUTIFY_FLAG" val="#wm#"/>
  <p:tag name="KSO_WM_UNIT_CONTENT_GROUP_TYPE" val="titlestyle"/>
</p:tagLst>
</file>

<file path=ppt/tags/tag36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10*a*1"/>
  <p:tag name="KSO_WM_UNIT_LAYERLEVEL" val="1"/>
  <p:tag name="KSO_WM_TAG_VERSION" val="1.0"/>
  <p:tag name="KSO_WM_BEAUTIFY_FLAG" val="#wm#"/>
  <p:tag name="KSO_WM_UNIT_CONTENT_GROUP_TYPE" val="titlestyle"/>
  <p:tag name="KSO_WM_UNIT_PRESET_TEXT" val="单击添加文档标题"/>
</p:tagLst>
</file>

<file path=ppt/tags/tag3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i*1"/>
  <p:tag name="KSO_WM_UNIT_LAYERLEVEL" val="1"/>
  <p:tag name="KSO_WM_TAG_VERSION" val="1.0"/>
  <p:tag name="KSO_WM_BEAUTIFY_FLAG" val="#wm#"/>
  <p:tag name="KSO_WM_UNIT_TYPE" val="i"/>
  <p:tag name="KSO_WM_UNIT_INDEX" val="1"/>
</p:tagLst>
</file>

<file path=ppt/tags/tag3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i*2"/>
  <p:tag name="KSO_WM_UNIT_LAYERLEVEL" val="1"/>
  <p:tag name="KSO_WM_TAG_VERSION" val="1.0"/>
  <p:tag name="KSO_WM_BEAUTIFY_FLAG" val="#wm#"/>
  <p:tag name="KSO_WM_UNIT_TYPE" val="i"/>
  <p:tag name="KSO_WM_UNIT_INDEX" val="2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i*6"/>
  <p:tag name="KSO_WM_UNIT_LAYERLEVEL" val="1"/>
  <p:tag name="KSO_WM_TAG_VERSION" val="1.0"/>
  <p:tag name="KSO_WM_BEAUTIFY_FLAG" val="#wm#"/>
  <p:tag name="KSO_WM_UNIT_CONTENT_GROUP_TYPE" val="contentchip"/>
  <p:tag name="KSO_WM_UNIT_TYPE" val="i"/>
  <p:tag name="KSO_WM_UNIT_INDEX" val="6"/>
</p:tagLst>
</file>

<file path=ppt/tags/tag3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i*3"/>
  <p:tag name="KSO_WM_UNIT_LAYERLEVEL" val="1"/>
  <p:tag name="KSO_WM_TAG_VERSION" val="1.0"/>
  <p:tag name="KSO_WM_BEAUTIFY_FLAG" val="#wm#"/>
  <p:tag name="KSO_WM_UNIT_TYPE" val="i"/>
  <p:tag name="KSO_WM_UNIT_INDEX" val="3"/>
</p:tagLst>
</file>

<file path=ppt/tags/tag3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i*4"/>
  <p:tag name="KSO_WM_UNIT_LAYERLEVEL" val="1"/>
  <p:tag name="KSO_WM_TAG_VERSION" val="1.0"/>
  <p:tag name="KSO_WM_BEAUTIFY_FLAG" val="#wm#"/>
  <p:tag name="KSO_WM_UNIT_TYPE" val="i"/>
  <p:tag name="KSO_WM_UNIT_INDEX" val="4"/>
</p:tagLst>
</file>

<file path=ppt/tags/tag3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i*5"/>
  <p:tag name="KSO_WM_UNIT_LAYERLEVEL" val="1"/>
  <p:tag name="KSO_WM_TAG_VERSION" val="1.0"/>
  <p:tag name="KSO_WM_BEAUTIFY_FLAG" val="#wm#"/>
  <p:tag name="KSO_WM_UNIT_TYPE" val="i"/>
  <p:tag name="KSO_WM_UNIT_INDEX" val="5"/>
</p:tagLst>
</file>

<file path=ppt/tags/tag3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i*6"/>
  <p:tag name="KSO_WM_UNIT_LAYERLEVEL" val="1"/>
  <p:tag name="KSO_WM_TAG_VERSION" val="1.0"/>
  <p:tag name="KSO_WM_BEAUTIFY_FLAG" val="#wm#"/>
  <p:tag name="KSO_WM_UNIT_TYPE" val="i"/>
  <p:tag name="KSO_WM_UNIT_INDEX" val="6"/>
</p:tagLst>
</file>

<file path=ppt/tags/tag3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i*7"/>
  <p:tag name="KSO_WM_UNIT_LAYERLEVEL" val="1"/>
  <p:tag name="KSO_WM_TAG_VERSION" val="1.0"/>
  <p:tag name="KSO_WM_BEAUTIFY_FLAG" val="#wm#"/>
  <p:tag name="KSO_WM_UNIT_TYPE" val="i"/>
  <p:tag name="KSO_WM_UNIT_INDEX" val="7"/>
</p:tagLst>
</file>

<file path=ppt/tags/tag3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i*8"/>
  <p:tag name="KSO_WM_UNIT_LAYERLEVEL" val="1"/>
  <p:tag name="KSO_WM_TAG_VERSION" val="1.0"/>
  <p:tag name="KSO_WM_BEAUTIFY_FLAG" val="#wm#"/>
  <p:tag name="KSO_WM_UNIT_TYPE" val="i"/>
  <p:tag name="KSO_WM_UNIT_INDEX" val="8"/>
</p:tagLst>
</file>

<file path=ppt/tags/tag3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i*9"/>
  <p:tag name="KSO_WM_UNIT_LAYERLEVEL" val="1"/>
  <p:tag name="KSO_WM_TAG_VERSION" val="1.0"/>
  <p:tag name="KSO_WM_BEAUTIFY_FLAG" val="#wm#"/>
  <p:tag name="KSO_WM_UNIT_TYPE" val="i"/>
  <p:tag name="KSO_WM_UNIT_INDEX" val="9"/>
</p:tagLst>
</file>

<file path=ppt/tags/tag377.xml><?xml version="1.0" encoding="utf-8"?>
<p:tagLst xmlns:p="http://schemas.openxmlformats.org/presentationml/2006/main">
  <p:tag name="KSO_WM_UNIT_SUBTYPE" val="b"/>
  <p:tag name="KSO_WM_UNIT_PRESET_TEXT" val="汇报人：稻壳儿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_11*f*1"/>
  <p:tag name="KSO_WM_UNIT_LAYERLEVEL" val="1"/>
  <p:tag name="KSO_WM_TAG_VERSION" val="1.0"/>
  <p:tag name="KSO_WM_BEAUTIFY_FLAG" val="#wm#"/>
  <p:tag name="KSO_WM_UNIT_CONTENT_GROUP_TYPE" val="contentchip"/>
</p:tagLst>
</file>

<file path=ppt/tags/tag378.xml><?xml version="1.0" encoding="utf-8"?>
<p:tagLst xmlns:p="http://schemas.openxmlformats.org/presentationml/2006/main">
  <p:tag name="KSO_WM_UNIT_ISCONTENTSTITLE" val="0"/>
  <p:tag name="KSO_WM_UNIT_ISNUMDGMTITLE" val="0"/>
  <p:tag name="KSO_WM_UNIT_PRESET_TEXT" val="THANKS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11*a*1"/>
  <p:tag name="KSO_WM_UNIT_LAYERLEVEL" val="1"/>
  <p:tag name="KSO_WM_TAG_VERSION" val="1.0"/>
  <p:tag name="KSO_WM_BEAUTIFY_FLAG" val="#wm#"/>
  <p:tag name="KSO_WM_UNIT_CONTENT_GROUP_TYPE" val="contentchip"/>
</p:tagLst>
</file>

<file path=ppt/tags/tag3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i*7"/>
  <p:tag name="KSO_WM_UNIT_LAYERLEVEL" val="1"/>
  <p:tag name="KSO_WM_TAG_VERSION" val="1.0"/>
  <p:tag name="KSO_WM_BEAUTIFY_FLAG" val="#wm#"/>
  <p:tag name="KSO_WM_UNIT_CONTENT_GROUP_TYPE" val="contentchip"/>
  <p:tag name="KSO_WM_UNIT_TYPE" val="i"/>
  <p:tag name="KSO_WM_UNIT_INDEX" val="7"/>
</p:tagLst>
</file>

<file path=ppt/tags/tag3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i*1"/>
  <p:tag name="KSO_WM_UNIT_LAYERLEVEL" val="1"/>
  <p:tag name="KSO_WM_TAG_VERSION" val="1.0"/>
  <p:tag name="KSO_WM_BEAUTIFY_FLAG" val="#wm#"/>
  <p:tag name="KSO_WM_UNIT_CONTENT_GROUP_TYPE" val="titlestyle"/>
  <p:tag name="KSO_WM_UNIT_TYPE" val="i"/>
  <p:tag name="KSO_WM_UNIT_INDEX" val="1"/>
</p:tagLst>
</file>

<file path=ppt/tags/tag3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30280"/>
</p:tagLst>
</file>

<file path=ppt/tags/tag3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30280"/>
</p:tagLst>
</file>

<file path=ppt/tags/tag388.xml><?xml version="1.0" encoding="utf-8"?>
<p:tagLst xmlns:p="http://schemas.openxmlformats.org/presentationml/2006/main">
  <p:tag name="KSO_WM_TEMPLATE_SUBCATEGORY" val="29"/>
  <p:tag name="KSO_WM_TEMPLATE_MASTER_TYPE" val="0"/>
  <p:tag name="KSO_WM_TEMPLATE_COLOR_TYPE" val="0"/>
  <p:tag name="KSO_WM_TAG_VERSION" val="1.0"/>
  <p:tag name="KSO_WM_BEAUTIFY_FLAG" val="#wm#"/>
  <p:tag name="KSO_WM_TEMPLATE_CATEGORY" val="custom"/>
  <p:tag name="KSO_WM_TEMPLATE_INDEX" val="20230280"/>
  <p:tag name="KSO_WM_SPECIAL_SOURCE" val="bdnull"/>
  <p:tag name="KSO_WM_TEMPLATE_THUMBS_INDEX" val="1、9"/>
</p:tagLst>
</file>

<file path=ppt/tags/tag389.xml><?xml version="1.0" encoding="utf-8"?>
<p:tagLst xmlns:p="http://schemas.openxmlformats.org/presentationml/2006/main">
  <p:tag name="KSO_WM_UNIT_SUBTYPE" val="b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30280_1*f*1"/>
  <p:tag name="KSO_WM_TEMPLATE_CATEGORY" val="custom"/>
  <p:tag name="KSO_WM_TEMPLATE_INDEX" val="20230280"/>
  <p:tag name="KSO_WM_UNIT_LAYERLEVEL" val="1"/>
  <p:tag name="KSO_WM_TAG_VERSION" val="1.0"/>
  <p:tag name="KSO_WM_BEAUTIFY_FLAG" val="#wm#"/>
  <p:tag name="KSO_WM_UNIT_CONTENT_GROUP_TYPE" val="contentchip"/>
  <p:tag name="KSO_WM_UNIT_PRESET_TEXT" val="汇报人：WPS"/>
</p:tagLst>
</file>

<file path=ppt/tags/tag39.xml><?xml version="1.0" encoding="utf-8"?>
<p:tagLst xmlns:p="http://schemas.openxmlformats.org/presentationml/2006/main">
  <p:tag name="KSO_WM_UNIT_PRESET_TEXT" val="01"/>
  <p:tag name="KSO_WM_UNIT_NOCLEAR" val="0"/>
  <p:tag name="KSO_WM_UNIT_VALUE" val="6"/>
  <p:tag name="KSO_WM_UNIT_HIGHLIGHT" val="0"/>
  <p:tag name="KSO_WM_UNIT_COMPATIBLE" val="1"/>
  <p:tag name="KSO_WM_UNIT_DIAGRAM_ISNUMVISUAL" val="0"/>
  <p:tag name="KSO_WM_UNIT_DIAGRAM_ISREFERUNIT" val="0"/>
  <p:tag name="KSO_WM_UNIT_TYPE" val="e"/>
  <p:tag name="KSO_WM_UNIT_INDEX" val="1"/>
  <p:tag name="KSO_WM_UNIT_ID" val="_4*e*1"/>
  <p:tag name="KSO_WM_UNIT_LAYERLEVEL" val="1"/>
  <p:tag name="KSO_WM_TAG_VERSION" val="1.0"/>
  <p:tag name="KSO_WM_BEAUTIFY_FLAG" val="#wm#"/>
  <p:tag name="KSO_WM_UNIT_CONTENT_GROUP_TYPE" val="contentchip"/>
</p:tagLst>
</file>

<file path=ppt/tags/tag390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7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30280_1*b*1"/>
  <p:tag name="KSO_WM_TEMPLATE_CATEGORY" val="custom"/>
  <p:tag name="KSO_WM_TEMPLATE_INDEX" val="20230280"/>
  <p:tag name="KSO_WM_UNIT_LAYERLEVEL" val="1"/>
  <p:tag name="KSO_WM_TAG_VERSION" val="1.0"/>
  <p:tag name="KSO_WM_BEAUTIFY_FLAG" val="#wm#"/>
  <p:tag name="KSO_WM_UNIT_CONTENT_GROUP_TYPE" val="contentchip"/>
  <p:tag name="KSO_WM_UNIT_PRESET_TEXT" val="单击此处添加副标题"/>
</p:tagLst>
</file>

<file path=ppt/tags/tag391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30280_1*a*1"/>
  <p:tag name="KSO_WM_TEMPLATE_CATEGORY" val="custom"/>
  <p:tag name="KSO_WM_TEMPLATE_INDEX" val="20230280"/>
  <p:tag name="KSO_WM_UNIT_LAYERLEVEL" val="1"/>
  <p:tag name="KSO_WM_TAG_VERSION" val="1.0"/>
  <p:tag name="KSO_WM_BEAUTIFY_FLAG" val="#wm#"/>
  <p:tag name="KSO_WM_UNIT_CONTENT_GROUP_TYPE" val="contentchip"/>
  <p:tag name="KSO_WM_UNIT_PRESET_TEXT" val="单击此处&#10;添加文档标题"/>
</p:tagLst>
</file>

<file path=ppt/tags/tag392.xml><?xml version="1.0" encoding="utf-8"?>
<p:tagLst xmlns:p="http://schemas.openxmlformats.org/presentationml/2006/main">
  <p:tag name="KSO_WM_SLIDE_ID" val="custom20230280_1"/>
  <p:tag name="KSO_WM_TEMPLATE_SUBCATEGORY" val="29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30280"/>
  <p:tag name="KSO_WM_SLIDE_TYPE" val="title"/>
  <p:tag name="KSO_WM_SLIDE_SUBTYPE" val="pureTxt"/>
  <p:tag name="KSO_WM_SLIDE_LAYOUT" val="a_b_f"/>
  <p:tag name="KSO_WM_SLIDE_LAYOUT_CNT" val="1_1_1"/>
  <p:tag name="KSO_WM_SPECIAL_SOURCE" val="bdnull"/>
  <p:tag name="KSO_WM_TEMPLATE_THUMBS_INDEX" val="1、9"/>
  <p:tag name="KSO_WM_SLIDE_CONTENT_AREA" val="{&quot;left&quot;:&quot;413.45&quot;,&quot;top&quot;:&quot;89.95&quot;,&quot;width&quot;:&quot;493.5&quot;,&quot;height&quot;:&quot;323.95&quot;}"/>
  <p:tag name="KSO_WM_SLIDE_THEME_ID" val="3302886"/>
  <p:tag name="KSO_WM_SLIDE_THEME_NAME" val="绿色简约风主题"/>
</p:tagLst>
</file>

<file path=ppt/tags/tag393.xml><?xml version="1.0" encoding="utf-8"?>
<p:tagLst xmlns:p="http://schemas.openxmlformats.org/presentationml/2006/main">
  <p:tag name="KSO_WM_BEAUTIFY_FLAG" val="#wm#"/>
  <p:tag name="KSO_WM_TEMPLATE_CATEGORY" val="custom"/>
  <p:tag name="KSO_WM_TEMPLATE_INDEX" val="20230280"/>
</p:tagLst>
</file>

<file path=ppt/tags/tag394.xml><?xml version="1.0" encoding="utf-8"?>
<p:tagLst xmlns:p="http://schemas.openxmlformats.org/presentationml/2006/main">
  <p:tag name="KSO_WM_BEAUTIFY_FLAG" val="#wm#"/>
  <p:tag name="KSO_WM_TEMPLATE_CATEGORY" val="custom"/>
  <p:tag name="KSO_WM_TEMPLATE_INDEX" val="20230280"/>
</p:tagLst>
</file>

<file path=ppt/tags/tag395.xml><?xml version="1.0" encoding="utf-8"?>
<p:tagLst xmlns:p="http://schemas.openxmlformats.org/presentationml/2006/main">
  <p:tag name="KSO_WM_BEAUTIFY_FLAG" val="#wm#"/>
  <p:tag name="KSO_WM_TEMPLATE_CATEGORY" val="custom"/>
  <p:tag name="KSO_WM_TEMPLATE_INDEX" val="20230280"/>
</p:tagLst>
</file>

<file path=ppt/tags/tag396.xml><?xml version="1.0" encoding="utf-8"?>
<p:tagLst xmlns:p="http://schemas.openxmlformats.org/presentationml/2006/main">
  <p:tag name="KSO_WM_BEAUTIFY_FLAG" val="#wm#"/>
  <p:tag name="KSO_WM_TEMPLATE_CATEGORY" val="custom"/>
  <p:tag name="KSO_WM_TEMPLATE_INDEX" val="20230280"/>
</p:tagLst>
</file>

<file path=ppt/tags/tag397.xml><?xml version="1.0" encoding="utf-8"?>
<p:tagLst xmlns:p="http://schemas.openxmlformats.org/presentationml/2006/main">
  <p:tag name="commondata" val="eyJoZGlkIjoiNGRmNTg2NzZiMDg0NTdkOGY0NDVhNTg0NjA2NTNiYzgifQ==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1*i*4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i*1"/>
  <p:tag name="KSO_WM_UNIT_LAYERLEVEL" val="1"/>
  <p:tag name="KSO_WM_TAG_VERSION" val="1.0"/>
  <p:tag name="KSO_WM_BEAUTIFY_FLAG" val="#wm#"/>
  <p:tag name="KSO_WM_UNIT_CONTENT_GROUP_TYPE" val="titlestyle"/>
  <p:tag name="KSO_WM_UNIT_TYPE" val="i"/>
  <p:tag name="KSO_WM_UNIT_INDEX" val="1"/>
</p:tagLst>
</file>

<file path=ppt/tags/tag44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_5*f*1"/>
  <p:tag name="KSO_WM_UNIT_LAYERLEVEL" val="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45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2"/>
  <p:tag name="KSO_WM_UNIT_ID" val="_5*f*2"/>
  <p:tag name="KSO_WM_UNIT_LAYERLEVEL" val="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46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5*a*1"/>
  <p:tag name="KSO_WM_UNIT_LAYERLEVEL" val="1"/>
  <p:tag name="KSO_WM_TAG_VERSION" val="1.0"/>
  <p:tag name="KSO_WM_BEAUTIFY_FLAG" val="#wm#"/>
  <p:tag name="KSO_WM_UNIT_CONTENT_GROUP_TYPE" val="titlestyle"/>
  <p:tag name="KSO_WM_UNIT_PRESET_TEXT" val="单击添加文档标题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5"/>
  <p:tag name="KSO_WM_UNIT_ID" val="_1*i*5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i*1"/>
  <p:tag name="KSO_WM_UNIT_LAYERLEVEL" val="1"/>
  <p:tag name="KSO_WM_TAG_VERSION" val="1.0"/>
  <p:tag name="KSO_WM_BEAUTIFY_FLAG" val="#wm#"/>
  <p:tag name="KSO_WM_UNIT_CONTENT_GROUP_TYPE" val="titlestyle"/>
  <p:tag name="KSO_WM_UNIT_TYPE" val="i"/>
  <p:tag name="KSO_WM_UNIT_INDEX" val="1"/>
</p:tagLst>
</file>

<file path=ppt/tags/tag51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h_f"/>
  <p:tag name="KSO_WM_UNIT_INDEX" val="2_1"/>
  <p:tag name="KSO_WM_UNIT_ID" val="_6*h_f*2_1"/>
  <p:tag name="KSO_WM_UNIT_LAYERLEVEL" val="1_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52.xml><?xml version="1.0" encoding="utf-8"?>
<p:tagLst xmlns:p="http://schemas.openxmlformats.org/presentationml/2006/main">
  <p:tag name="KSO_WM_UNIT_ISCONTENTSTITLE" val="0"/>
  <p:tag name="KSO_WM_UNIT_ISNUMDGMTITLE" val="0"/>
  <p:tag name="KSO_WM_UNIT_PRESET_TEXT" val="添加小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h_a"/>
  <p:tag name="KSO_WM_UNIT_INDEX" val="2_1"/>
  <p:tag name="KSO_WM_UNIT_ID" val="_6*h_a*2_1"/>
  <p:tag name="KSO_WM_UNIT_LAYERLEVEL" val="1_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h_f"/>
  <p:tag name="KSO_WM_UNIT_INDEX" val="1_1"/>
  <p:tag name="KSO_WM_UNIT_ID" val="_6*h_f*1_1"/>
  <p:tag name="KSO_WM_UNIT_LAYERLEVEL" val="1_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54.xml><?xml version="1.0" encoding="utf-8"?>
<p:tagLst xmlns:p="http://schemas.openxmlformats.org/presentationml/2006/main">
  <p:tag name="KSO_WM_UNIT_ISCONTENTSTITLE" val="0"/>
  <p:tag name="KSO_WM_UNIT_ISNUMDGMTITLE" val="0"/>
  <p:tag name="KSO_WM_UNIT_PRESET_TEXT" val="添加小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h_a"/>
  <p:tag name="KSO_WM_UNIT_INDEX" val="1_1"/>
  <p:tag name="KSO_WM_UNIT_ID" val="_6*h_a*1_1"/>
  <p:tag name="KSO_WM_UNIT_LAYERLEVEL" val="1_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6*a*1"/>
  <p:tag name="KSO_WM_UNIT_LAYERLEVEL" val="1"/>
  <p:tag name="KSO_WM_TAG_VERSION" val="1.0"/>
  <p:tag name="KSO_WM_BEAUTIFY_FLAG" val="#wm#"/>
  <p:tag name="KSO_WM_UNIT_CONTENT_GROUP_TYPE" val="titlestyle"/>
  <p:tag name="KSO_WM_UNIT_PRESET_TEXT" val="单击添加文档标题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i*1"/>
  <p:tag name="KSO_WM_UNIT_LAYERLEVEL" val="1"/>
  <p:tag name="KSO_WM_TAG_VERSION" val="1.0"/>
  <p:tag name="KSO_WM_BEAUTIFY_FLAG" val="#wm#"/>
  <p:tag name="KSO_WM_UNIT_CONTENT_GROUP_TYPE" val="titlestyle"/>
  <p:tag name="KSO_WM_UNIT_TYPE" val="i"/>
  <p:tag name="KSO_WM_UNIT_INDEX" val="1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6"/>
  <p:tag name="KSO_WM_UNIT_ID" val="_1*i*6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7*a*1"/>
  <p:tag name="KSO_WM_UNIT_LAYERLEVEL" val="1"/>
  <p:tag name="KSO_WM_TAG_VERSION" val="1.0"/>
  <p:tag name="KSO_WM_BEAUTIFY_FLAG" val="#wm#"/>
  <p:tag name="KSO_WM_UNIT_CONTENT_GROUP_TYPE" val="titlestyle"/>
  <p:tag name="KSO_WM_UNIT_PRESET_TEXT" val="单击添加文档标题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_9*f*1"/>
  <p:tag name="KSO_WM_UNIT_LAYERLEVEL" val="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7"/>
  <p:tag name="KSO_WM_UNIT_ID" val="_1*i*7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i*1"/>
  <p:tag name="KSO_WM_UNIT_LAYERLEVEL" val="1"/>
  <p:tag name="KSO_WM_TAG_VERSION" val="1.0"/>
  <p:tag name="KSO_WM_BEAUTIFY_FLAG" val="#wm#"/>
  <p:tag name="KSO_WM_UNIT_CONTENT_GROUP_TYPE" val="titlestyle"/>
  <p:tag name="KSO_WM_UNIT_TYPE" val="i"/>
  <p:tag name="KSO_WM_UNIT_INDEX" val="1"/>
</p:tagLst>
</file>

<file path=ppt/tags/tag72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此处添加副标题"/>
  <p:tag name="KSO_WM_UNIT_NOCLEAR" val="0"/>
  <p:tag name="KSO_WM_UNIT_VALUE" val="17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_10*b*1"/>
  <p:tag name="KSO_WM_UNIT_LAYERLEVEL" val="1"/>
  <p:tag name="KSO_WM_TAG_VERSION" val="1.0"/>
  <p:tag name="KSO_WM_BEAUTIFY_FLAG" val="#wm#"/>
  <p:tag name="KSO_WM_UNIT_CONTENT_GROUP_TYPE" val="titlestyle"/>
</p:tagLst>
</file>

<file path=ppt/tags/tag7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10*a*1"/>
  <p:tag name="KSO_WM_UNIT_LAYERLEVEL" val="1"/>
  <p:tag name="KSO_WM_TAG_VERSION" val="1.0"/>
  <p:tag name="KSO_WM_BEAUTIFY_FLAG" val="#wm#"/>
  <p:tag name="KSO_WM_UNIT_CONTENT_GROUP_TYPE" val="titlestyle"/>
  <p:tag name="KSO_WM_UNIT_PRESET_TEXT" val="单击添加文档标题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i*1"/>
  <p:tag name="KSO_WM_UNIT_LAYERLEVEL" val="1"/>
  <p:tag name="KSO_WM_TAG_VERSION" val="1.0"/>
  <p:tag name="KSO_WM_BEAUTIFY_FLAG" val="#wm#"/>
  <p:tag name="KSO_WM_UNIT_TYPE" val="i"/>
  <p:tag name="KSO_WM_UNIT_INDEX" val="1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i*2"/>
  <p:tag name="KSO_WM_UNIT_LAYERLEVEL" val="1"/>
  <p:tag name="KSO_WM_TAG_VERSION" val="1.0"/>
  <p:tag name="KSO_WM_BEAUTIFY_FLAG" val="#wm#"/>
  <p:tag name="KSO_WM_UNIT_TYPE" val="i"/>
  <p:tag name="KSO_WM_UNIT_INDEX" val="2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i*3"/>
  <p:tag name="KSO_WM_UNIT_LAYERLEVEL" val="1"/>
  <p:tag name="KSO_WM_TAG_VERSION" val="1.0"/>
  <p:tag name="KSO_WM_BEAUTIFY_FLAG" val="#wm#"/>
  <p:tag name="KSO_WM_UNIT_TYPE" val="i"/>
  <p:tag name="KSO_WM_UNIT_INDEX" val="3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8"/>
  <p:tag name="KSO_WM_UNIT_ID" val="_1*i*8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i*4"/>
  <p:tag name="KSO_WM_UNIT_LAYERLEVEL" val="1"/>
  <p:tag name="KSO_WM_TAG_VERSION" val="1.0"/>
  <p:tag name="KSO_WM_BEAUTIFY_FLAG" val="#wm#"/>
  <p:tag name="KSO_WM_UNIT_TYPE" val="i"/>
  <p:tag name="KSO_WM_UNIT_INDEX" val="4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i*5"/>
  <p:tag name="KSO_WM_UNIT_LAYERLEVEL" val="1"/>
  <p:tag name="KSO_WM_TAG_VERSION" val="1.0"/>
  <p:tag name="KSO_WM_BEAUTIFY_FLAG" val="#wm#"/>
  <p:tag name="KSO_WM_UNIT_TYPE" val="i"/>
  <p:tag name="KSO_WM_UNIT_INDEX" val="5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i*6"/>
  <p:tag name="KSO_WM_UNIT_LAYERLEVEL" val="1"/>
  <p:tag name="KSO_WM_TAG_VERSION" val="1.0"/>
  <p:tag name="KSO_WM_BEAUTIFY_FLAG" val="#wm#"/>
  <p:tag name="KSO_WM_UNIT_TYPE" val="i"/>
  <p:tag name="KSO_WM_UNIT_INDEX" val="6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i*7"/>
  <p:tag name="KSO_WM_UNIT_LAYERLEVEL" val="1"/>
  <p:tag name="KSO_WM_TAG_VERSION" val="1.0"/>
  <p:tag name="KSO_WM_BEAUTIFY_FLAG" val="#wm#"/>
  <p:tag name="KSO_WM_UNIT_TYPE" val="i"/>
  <p:tag name="KSO_WM_UNIT_INDEX" val="7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i*8"/>
  <p:tag name="KSO_WM_UNIT_LAYERLEVEL" val="1"/>
  <p:tag name="KSO_WM_TAG_VERSION" val="1.0"/>
  <p:tag name="KSO_WM_BEAUTIFY_FLAG" val="#wm#"/>
  <p:tag name="KSO_WM_UNIT_TYPE" val="i"/>
  <p:tag name="KSO_WM_UNIT_INDEX" val="8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i*9"/>
  <p:tag name="KSO_WM_UNIT_LAYERLEVEL" val="1"/>
  <p:tag name="KSO_WM_TAG_VERSION" val="1.0"/>
  <p:tag name="KSO_WM_BEAUTIFY_FLAG" val="#wm#"/>
  <p:tag name="KSO_WM_UNIT_TYPE" val="i"/>
  <p:tag name="KSO_WM_UNIT_INDEX" val="9"/>
</p:tagLst>
</file>

<file path=ppt/tags/tag86.xml><?xml version="1.0" encoding="utf-8"?>
<p:tagLst xmlns:p="http://schemas.openxmlformats.org/presentationml/2006/main">
  <p:tag name="KSO_WM_UNIT_SUBTYPE" val="b"/>
  <p:tag name="KSO_WM_UNIT_PRESET_TEXT" val="汇报人：稻壳儿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_11*f*1"/>
  <p:tag name="KSO_WM_UNIT_LAYERLEVEL" val="1"/>
  <p:tag name="KSO_WM_TAG_VERSION" val="1.0"/>
  <p:tag name="KSO_WM_BEAUTIFY_FLAG" val="#wm#"/>
  <p:tag name="KSO_WM_UNIT_CONTENT_GROUP_TYPE" val="contentchip"/>
</p:tagLst>
</file>

<file path=ppt/tags/tag87.xml><?xml version="1.0" encoding="utf-8"?>
<p:tagLst xmlns:p="http://schemas.openxmlformats.org/presentationml/2006/main">
  <p:tag name="KSO_WM_UNIT_ISCONTENTSTITLE" val="0"/>
  <p:tag name="KSO_WM_UNIT_ISNUMDGMTITLE" val="0"/>
  <p:tag name="KSO_WM_UNIT_PRESET_TEXT" val="THANKS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11*a*1"/>
  <p:tag name="KSO_WM_UNIT_LAYERLEVEL" val="1"/>
  <p:tag name="KSO_WM_TAG_VERSION" val="1.0"/>
  <p:tag name="KSO_WM_BEAUTIFY_FLAG" val="#wm#"/>
  <p:tag name="KSO_WM_UNIT_CONTENT_GROUP_TYPE" val="contentchip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9"/>
  <p:tag name="KSO_WM_UNIT_ID" val="_1*i*9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i*1"/>
  <p:tag name="KSO_WM_UNIT_LAYERLEVEL" val="1"/>
  <p:tag name="KSO_WM_TAG_VERSION" val="1.0"/>
  <p:tag name="KSO_WM_BEAUTIFY_FLAG" val="#wm#"/>
  <p:tag name="KSO_WM_UNIT_CONTENT_GROUP_TYPE" val="titlestyle"/>
  <p:tag name="KSO_WM_UNIT_TYPE" val="i"/>
  <p:tag name="KSO_WM_UNIT_INDEX" val="1"/>
</p:tagLst>
</file>

<file path=ppt/tags/tag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30280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30280"/>
</p:tagLst>
</file>

<file path=ppt/tags/tag97.xml><?xml version="1.0" encoding="utf-8"?>
<p:tagLst xmlns:p="http://schemas.openxmlformats.org/presentationml/2006/main">
  <p:tag name="KSO_WM_TEMPLATE_SUBCATEGORY" val="29"/>
  <p:tag name="KSO_WM_TEMPLATE_MASTER_TYPE" val="0"/>
  <p:tag name="KSO_WM_TEMPLATE_COLOR_TYPE" val="0"/>
  <p:tag name="KSO_WM_TAG_VERSION" val="1.0"/>
  <p:tag name="KSO_WM_BEAUTIFY_FLAG" val="#wm#"/>
  <p:tag name="KSO_WM_TEMPLATE_CATEGORY" val="custom"/>
  <p:tag name="KSO_WM_TEMPLATE_INDEX" val="20230280"/>
  <p:tag name="KSO_WM_SPECIAL_SOURCE" val="bdnull"/>
  <p:tag name="KSO_WM_TEMPLATE_THUMBS_INDEX" val="1、9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*i*1"/>
  <p:tag name="KSO_WM_UNIT_LAYERLEVEL" val="1"/>
  <p:tag name="KSO_WM_TAG_VERSION" val="1.0"/>
  <p:tag name="KSO_WM_BEAUTIFY_FLAG" val="#wm#"/>
</p:tagLst>
</file>

<file path=ppt/tags/tag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*i*2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">
  <a:themeElements>
    <a:clrScheme name="自定义 116">
      <a:dk1>
        <a:srgbClr val="000000"/>
      </a:dk1>
      <a:lt1>
        <a:srgbClr val="FFFFFF"/>
      </a:lt1>
      <a:dk2>
        <a:srgbClr val="1F4A2C"/>
      </a:dk2>
      <a:lt2>
        <a:srgbClr val="F1F9F3"/>
      </a:lt2>
      <a:accent1>
        <a:srgbClr val="80B0B2"/>
      </a:accent1>
      <a:accent2>
        <a:srgbClr val="789FB8"/>
      </a:accent2>
      <a:accent3>
        <a:srgbClr val="6F8EBE"/>
      </a:accent3>
      <a:accent4>
        <a:srgbClr val="9FC597"/>
      </a:accent4>
      <a:accent5>
        <a:srgbClr val="94B77F"/>
      </a:accent5>
      <a:accent6>
        <a:srgbClr val="7EA560"/>
      </a:accent6>
      <a:hlink>
        <a:srgbClr val="0563C1"/>
      </a:hlink>
      <a:folHlink>
        <a:srgbClr val="954D72"/>
      </a:folHlink>
    </a:clrScheme>
    <a:fontScheme name="自定义 47">
      <a:majorFont>
        <a:latin typeface="汉仪书宋二简"/>
        <a:ea typeface="汉仪书宋二简"/>
        <a:cs typeface=""/>
      </a:majorFont>
      <a:minorFont>
        <a:latin typeface="MiSans Normal"/>
        <a:ea typeface="MiSans Norm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自定义 116">
      <a:dk1>
        <a:srgbClr val="000000"/>
      </a:dk1>
      <a:lt1>
        <a:srgbClr val="FFFFFF"/>
      </a:lt1>
      <a:dk2>
        <a:srgbClr val="1F4A2C"/>
      </a:dk2>
      <a:lt2>
        <a:srgbClr val="F1F9F3"/>
      </a:lt2>
      <a:accent1>
        <a:srgbClr val="80B0B2"/>
      </a:accent1>
      <a:accent2>
        <a:srgbClr val="789FB8"/>
      </a:accent2>
      <a:accent3>
        <a:srgbClr val="6F8EBE"/>
      </a:accent3>
      <a:accent4>
        <a:srgbClr val="9FC597"/>
      </a:accent4>
      <a:accent5>
        <a:srgbClr val="94B77F"/>
      </a:accent5>
      <a:accent6>
        <a:srgbClr val="7EA560"/>
      </a:accent6>
      <a:hlink>
        <a:srgbClr val="0563C1"/>
      </a:hlink>
      <a:folHlink>
        <a:srgbClr val="954D72"/>
      </a:folHlink>
    </a:clrScheme>
    <a:fontScheme name="自定义 47">
      <a:majorFont>
        <a:latin typeface="汉仪书宋二简"/>
        <a:ea typeface="汉仪书宋二简"/>
        <a:cs typeface=""/>
      </a:majorFont>
      <a:minorFont>
        <a:latin typeface="MiSans Normal"/>
        <a:ea typeface="MiSans Norm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主题">
  <a:themeElements>
    <a:clrScheme name="自定义 116">
      <a:dk1>
        <a:srgbClr val="000000"/>
      </a:dk1>
      <a:lt1>
        <a:srgbClr val="FFFFFF"/>
      </a:lt1>
      <a:dk2>
        <a:srgbClr val="1F4A2C"/>
      </a:dk2>
      <a:lt2>
        <a:srgbClr val="F1F9F3"/>
      </a:lt2>
      <a:accent1>
        <a:srgbClr val="80B0B2"/>
      </a:accent1>
      <a:accent2>
        <a:srgbClr val="789FB8"/>
      </a:accent2>
      <a:accent3>
        <a:srgbClr val="6F8EBE"/>
      </a:accent3>
      <a:accent4>
        <a:srgbClr val="9FC597"/>
      </a:accent4>
      <a:accent5>
        <a:srgbClr val="94B77F"/>
      </a:accent5>
      <a:accent6>
        <a:srgbClr val="7EA560"/>
      </a:accent6>
      <a:hlink>
        <a:srgbClr val="0563C1"/>
      </a:hlink>
      <a:folHlink>
        <a:srgbClr val="954D72"/>
      </a:folHlink>
    </a:clrScheme>
    <a:fontScheme name="自定义 47">
      <a:majorFont>
        <a:latin typeface="汉仪书宋二简"/>
        <a:ea typeface="汉仪书宋二简"/>
        <a:cs typeface=""/>
      </a:majorFont>
      <a:minorFont>
        <a:latin typeface="MiSans Normal"/>
        <a:ea typeface="MiSans Norm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主题">
  <a:themeElements>
    <a:clrScheme name="">
      <a:dk1>
        <a:srgbClr val="000000"/>
      </a:dk1>
      <a:lt1>
        <a:srgbClr val="FFFFFF"/>
      </a:lt1>
      <a:dk2>
        <a:srgbClr val="1F4A2C"/>
      </a:dk2>
      <a:lt2>
        <a:srgbClr val="F1F9F3"/>
      </a:lt2>
      <a:accent1>
        <a:srgbClr val="80B0B2"/>
      </a:accent1>
      <a:accent2>
        <a:srgbClr val="789FB8"/>
      </a:accent2>
      <a:accent3>
        <a:srgbClr val="6F8EBE"/>
      </a:accent3>
      <a:accent4>
        <a:srgbClr val="9FC597"/>
      </a:accent4>
      <a:accent5>
        <a:srgbClr val="94B77F"/>
      </a:accent5>
      <a:accent6>
        <a:srgbClr val="7EA560"/>
      </a:accent6>
      <a:hlink>
        <a:srgbClr val="0563C1"/>
      </a:hlink>
      <a:folHlink>
        <a:srgbClr val="954D72"/>
      </a:folHlink>
    </a:clrScheme>
    <a:fontScheme name="自定义 47">
      <a:majorFont>
        <a:latin typeface="汉仪书宋二简"/>
        <a:ea typeface=""/>
        <a:cs typeface=""/>
      </a:majorFont>
      <a:minorFont>
        <a:latin typeface="MiSans Norm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1155</Words>
  <Application>WPS 演示</Application>
  <PresentationFormat/>
  <Paragraphs>29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5</vt:i4>
      </vt:variant>
    </vt:vector>
  </HeadingPairs>
  <TitlesOfParts>
    <vt:vector size="25" baseType="lpstr">
      <vt:lpstr>Arial</vt:lpstr>
      <vt:lpstr>宋体</vt:lpstr>
      <vt:lpstr>Wingdings</vt:lpstr>
      <vt:lpstr>微软雅黑</vt:lpstr>
      <vt:lpstr>Arial Unicode MS</vt:lpstr>
      <vt:lpstr>Calibri</vt:lpstr>
      <vt:lpstr>MiSans Normal</vt:lpstr>
      <vt:lpstr>Wingdings</vt:lpstr>
      <vt:lpstr>汉仪书宋二简</vt:lpstr>
      <vt:lpstr>仿宋</vt:lpstr>
      <vt:lpstr>仿宋_GB2312</vt:lpstr>
      <vt:lpstr>Times New Roman</vt:lpstr>
      <vt:lpstr>汉仪中黑 197</vt:lpstr>
      <vt:lpstr>WPS灵秀黑</vt:lpstr>
      <vt:lpstr>楷体</vt:lpstr>
      <vt:lpstr>微软雅黑 Light</vt:lpstr>
      <vt:lpstr>Office 主题</vt:lpstr>
      <vt:lpstr>1_Office 主题</vt:lpstr>
      <vt:lpstr>2_Office 主题</vt:lpstr>
      <vt:lpstr>3_Office 主题</vt:lpstr>
      <vt:lpstr>添加文档标题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关于 《鸡东县突发环境事件应急预案》 的政策解读 </dc:title>
  <dc:creator>Administrator</dc:creator>
  <cp:lastModifiedBy>Hinche于萍</cp:lastModifiedBy>
  <cp:revision>1</cp:revision>
  <dcterms:created xsi:type="dcterms:W3CDTF">2024-08-26T08:58:53Z</dcterms:created>
  <dcterms:modified xsi:type="dcterms:W3CDTF">2024-08-26T08:59:05Z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2052-12.1.0.17827</vt:lpwstr>
  </property>
  <property fmtid="{D5CDD505-2E9C-101B-9397-08002B2CF9AE}" pid="3" name="ICV">
    <vt:lpwstr>1A97E774D2C34F5EAADE598083D20F86_12</vt:lpwstr>
  </property>
</Properties>
</file>